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06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102169E-F05A-4399-97CB-6AA901AA7577}" type="datetimeFigureOut">
              <a:rPr lang="en-IE" smtClean="0"/>
              <a:pPr/>
              <a:t>07/12/2010</a:t>
            </a:fld>
            <a:endParaRPr lang="en-IE"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IE"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5F75554-EC0F-4DED-A312-7E6E6F690713}" type="slidenum">
              <a:rPr lang="en-IE" smtClean="0"/>
              <a:pPr/>
              <a:t>‹#›</a:t>
            </a:fld>
            <a:endParaRPr lang="en-I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102169E-F05A-4399-97CB-6AA901AA7577}" type="datetimeFigureOut">
              <a:rPr lang="en-IE" smtClean="0"/>
              <a:pPr/>
              <a:t>07/12/2010</a:t>
            </a:fld>
            <a:endParaRPr lang="en-IE"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IE"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5F75554-EC0F-4DED-A312-7E6E6F690713}" type="slidenum">
              <a:rPr lang="en-IE" smtClean="0"/>
              <a:pPr/>
              <a:t>‹#›</a:t>
            </a:fld>
            <a:endParaRPr lang="en-I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102169E-F05A-4399-97CB-6AA901AA7577}" type="datetimeFigureOut">
              <a:rPr lang="en-IE" smtClean="0"/>
              <a:pPr/>
              <a:t>07/12/2010</a:t>
            </a:fld>
            <a:endParaRPr lang="en-IE"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IE"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5F75554-EC0F-4DED-A312-7E6E6F690713}" type="slidenum">
              <a:rPr lang="en-IE" smtClean="0"/>
              <a:pPr/>
              <a:t>‹#›</a:t>
            </a:fld>
            <a:endParaRPr lang="en-I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102169E-F05A-4399-97CB-6AA901AA7577}" type="datetimeFigureOut">
              <a:rPr lang="en-IE" smtClean="0"/>
              <a:pPr/>
              <a:t>07/12/2010</a:t>
            </a:fld>
            <a:endParaRPr lang="en-IE"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IE"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5F75554-EC0F-4DED-A312-7E6E6F690713}" type="slidenum">
              <a:rPr lang="en-IE" smtClean="0"/>
              <a:pPr/>
              <a:t>‹#›</a:t>
            </a:fld>
            <a:endParaRPr lang="en-I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102169E-F05A-4399-97CB-6AA901AA7577}" type="datetimeFigureOut">
              <a:rPr lang="en-IE" smtClean="0"/>
              <a:pPr/>
              <a:t>07/12/2010</a:t>
            </a:fld>
            <a:endParaRPr lang="en-IE"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IE"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5F75554-EC0F-4DED-A312-7E6E6F690713}" type="slidenum">
              <a:rPr lang="en-IE" smtClean="0"/>
              <a:pPr/>
              <a:t>‹#›</a:t>
            </a:fld>
            <a:endParaRPr lang="en-I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102169E-F05A-4399-97CB-6AA901AA7577}" type="datetimeFigureOut">
              <a:rPr lang="en-IE" smtClean="0"/>
              <a:pPr/>
              <a:t>07/12/2010</a:t>
            </a:fld>
            <a:endParaRPr lang="en-IE"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IE"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5F75554-EC0F-4DED-A312-7E6E6F690713}" type="slidenum">
              <a:rPr lang="en-IE" smtClean="0"/>
              <a:pPr/>
              <a:t>‹#›</a:t>
            </a:fld>
            <a:endParaRPr lang="en-I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102169E-F05A-4399-97CB-6AA901AA7577}" type="datetimeFigureOut">
              <a:rPr lang="en-IE" smtClean="0"/>
              <a:pPr/>
              <a:t>07/12/2010</a:t>
            </a:fld>
            <a:endParaRPr lang="en-IE"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IE"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5F75554-EC0F-4DED-A312-7E6E6F690713}" type="slidenum">
              <a:rPr lang="en-IE" smtClean="0"/>
              <a:pPr/>
              <a:t>‹#›</a:t>
            </a:fld>
            <a:endParaRPr lang="en-I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102169E-F05A-4399-97CB-6AA901AA7577}" type="datetimeFigureOut">
              <a:rPr lang="en-IE" smtClean="0"/>
              <a:pPr/>
              <a:t>07/12/2010</a:t>
            </a:fld>
            <a:endParaRPr lang="en-IE"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IE"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5F75554-EC0F-4DED-A312-7E6E6F690713}" type="slidenum">
              <a:rPr lang="en-IE" smtClean="0"/>
              <a:pPr/>
              <a:t>‹#›</a:t>
            </a:fld>
            <a:endParaRPr lang="en-I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102169E-F05A-4399-97CB-6AA901AA7577}" type="datetimeFigureOut">
              <a:rPr lang="en-IE" smtClean="0"/>
              <a:pPr/>
              <a:t>07/12/2010</a:t>
            </a:fld>
            <a:endParaRPr lang="en-IE"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IE"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5F75554-EC0F-4DED-A312-7E6E6F690713}" type="slidenum">
              <a:rPr lang="en-IE" smtClean="0"/>
              <a:pPr/>
              <a:t>‹#›</a:t>
            </a:fld>
            <a:endParaRPr lang="en-I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102169E-F05A-4399-97CB-6AA901AA7577}" type="datetimeFigureOut">
              <a:rPr lang="en-IE" smtClean="0"/>
              <a:pPr/>
              <a:t>07/12/2010</a:t>
            </a:fld>
            <a:endParaRPr lang="en-IE"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IE"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5F75554-EC0F-4DED-A312-7E6E6F690713}" type="slidenum">
              <a:rPr lang="en-IE" smtClean="0"/>
              <a:pPr/>
              <a:t>‹#›</a:t>
            </a:fld>
            <a:endParaRPr lang="en-I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102169E-F05A-4399-97CB-6AA901AA7577}" type="datetimeFigureOut">
              <a:rPr lang="en-IE" smtClean="0"/>
              <a:pPr/>
              <a:t>07/12/2010</a:t>
            </a:fld>
            <a:endParaRPr lang="en-IE"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IE"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5F75554-EC0F-4DED-A312-7E6E6F690713}" type="slidenum">
              <a:rPr lang="en-IE" smtClean="0"/>
              <a:pPr/>
              <a:t>‹#›</a:t>
            </a:fld>
            <a:endParaRPr lang="en-I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74638"/>
            <a:ext cx="91440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0" y="1600200"/>
            <a:ext cx="9144000" cy="499715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600" b="1"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b="1"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b="1"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b="1"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ieee-globecom.org/2011/"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130425"/>
            <a:ext cx="8134672" cy="4178895"/>
          </a:xfrm>
        </p:spPr>
        <p:txBody>
          <a:bodyPr>
            <a:normAutofit fontScale="90000"/>
          </a:bodyPr>
          <a:lstStyle/>
          <a:p>
            <a:r>
              <a:rPr lang="en-IE" dirty="0" err="1" smtClean="0"/>
              <a:t>Globecom</a:t>
            </a:r>
            <a:r>
              <a:rPr lang="en-IE" dirty="0" smtClean="0"/>
              <a:t> </a:t>
            </a:r>
            <a:r>
              <a:rPr lang="en-IE" dirty="0" smtClean="0"/>
              <a:t>2011</a:t>
            </a:r>
            <a:br>
              <a:rPr lang="en-IE" dirty="0" smtClean="0"/>
            </a:br>
            <a:r>
              <a:rPr lang="en-IE" sz="2700" b="0" dirty="0" smtClean="0">
                <a:hlinkClick r:id="rId2"/>
              </a:rPr>
              <a:t>http://www.ieee-globecom.org/2011/</a:t>
            </a:r>
            <a:r>
              <a:rPr lang="en-IE" dirty="0" smtClean="0"/>
              <a:t/>
            </a:r>
            <a:br>
              <a:rPr lang="en-IE" dirty="0" smtClean="0"/>
            </a:br>
            <a:r>
              <a:rPr lang="en-IE" sz="2700" dirty="0" smtClean="0"/>
              <a:t>5-9 December, Houston, TX</a:t>
            </a:r>
            <a:r>
              <a:rPr lang="en-IE" dirty="0" smtClean="0"/>
              <a:t/>
            </a:r>
            <a:br>
              <a:rPr lang="en-IE" dirty="0" smtClean="0"/>
            </a:br>
            <a:r>
              <a:rPr lang="en-IE" dirty="0" smtClean="0"/>
              <a:t/>
            </a:r>
            <a:br>
              <a:rPr lang="en-IE" dirty="0" smtClean="0"/>
            </a:br>
            <a:r>
              <a:rPr lang="en-US" dirty="0" smtClean="0"/>
              <a:t>Cognitive Radio </a:t>
            </a:r>
            <a:r>
              <a:rPr lang="en-US" smtClean="0"/>
              <a:t>Networks </a:t>
            </a:r>
            <a:r>
              <a:rPr lang="en-US" smtClean="0"/>
              <a:t>Symposium</a:t>
            </a:r>
            <a:r>
              <a:rPr lang="en-US" dirty="0" smtClean="0"/>
              <a:t/>
            </a:r>
            <a:br>
              <a:rPr lang="en-US" dirty="0" smtClean="0"/>
            </a:br>
            <a:r>
              <a:rPr lang="en-US" sz="2700" dirty="0" smtClean="0"/>
              <a:t>Qing </a:t>
            </a:r>
            <a:r>
              <a:rPr lang="en-US" sz="2700" dirty="0" smtClean="0"/>
              <a:t>Zhao</a:t>
            </a:r>
            <a:r>
              <a:rPr lang="en-US" sz="2700" b="0" dirty="0" smtClean="0"/>
              <a:t>, University of California Davis, USA</a:t>
            </a:r>
            <a:br>
              <a:rPr lang="en-US" sz="2700" b="0" dirty="0" smtClean="0"/>
            </a:br>
            <a:r>
              <a:rPr lang="en-US" sz="2700" dirty="0" smtClean="0"/>
              <a:t>F. Richard Yu</a:t>
            </a:r>
            <a:r>
              <a:rPr lang="en-US" sz="2700" b="0" dirty="0" smtClean="0"/>
              <a:t>, Carleton University, Canada</a:t>
            </a:r>
            <a:br>
              <a:rPr lang="en-US" sz="2700" b="0" dirty="0" smtClean="0"/>
            </a:br>
            <a:r>
              <a:rPr lang="en-US" sz="2700" dirty="0" smtClean="0"/>
              <a:t>Alexander M. </a:t>
            </a:r>
            <a:r>
              <a:rPr lang="en-US" sz="2700" dirty="0" err="1" smtClean="0"/>
              <a:t>Wyglinski</a:t>
            </a:r>
            <a:r>
              <a:rPr lang="en-US" sz="2700" b="0" dirty="0" smtClean="0"/>
              <a:t>, Worcester Polytechnic </a:t>
            </a:r>
            <a:r>
              <a:rPr lang="en-US" sz="2700" b="0" dirty="0" smtClean="0"/>
              <a:t>Institute</a:t>
            </a:r>
            <a:r>
              <a:rPr lang="en-US" sz="2700" b="0" dirty="0" smtClean="0"/>
              <a:t>, USA</a:t>
            </a:r>
            <a:br>
              <a:rPr lang="en-US" sz="2700" b="0" dirty="0" smtClean="0"/>
            </a:br>
            <a:r>
              <a:rPr lang="en-US" sz="2700" dirty="0" smtClean="0"/>
              <a:t>Natasha </a:t>
            </a:r>
            <a:r>
              <a:rPr lang="en-US" sz="2700" dirty="0" err="1" smtClean="0"/>
              <a:t>Devroye</a:t>
            </a:r>
            <a:r>
              <a:rPr lang="en-US" sz="2700" b="0" dirty="0" smtClean="0"/>
              <a:t>, University of Illinois at Chicago, </a:t>
            </a:r>
            <a:r>
              <a:rPr lang="en-US" sz="2700" b="0" dirty="0" smtClean="0"/>
              <a:t>USA</a:t>
            </a: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200" dirty="0" smtClean="0"/>
              <a:t>Important Dates</a:t>
            </a:r>
            <a:r>
              <a:rPr lang="en-US" sz="2200" dirty="0" smtClean="0"/>
              <a:t/>
            </a:r>
            <a:br>
              <a:rPr lang="en-US" sz="2200" dirty="0" smtClean="0"/>
            </a:br>
            <a:r>
              <a:rPr lang="en-US" sz="2200" b="0" dirty="0" smtClean="0"/>
              <a:t>Paper Submission: 1 March 2011</a:t>
            </a:r>
            <a:br>
              <a:rPr lang="en-US" sz="2200" b="0" dirty="0" smtClean="0"/>
            </a:br>
            <a:r>
              <a:rPr lang="en-US" sz="2200" b="0" dirty="0" smtClean="0"/>
              <a:t>Tutorial Proposal: 14 January 2011</a:t>
            </a:r>
            <a:br>
              <a:rPr lang="en-US" sz="2200" b="0" dirty="0" smtClean="0"/>
            </a:br>
            <a:r>
              <a:rPr lang="en-US" sz="2200" b="0" dirty="0" smtClean="0"/>
              <a:t>Workshops Proposal: 14 January 2011</a:t>
            </a:r>
            <a:br>
              <a:rPr lang="en-US" sz="2200" b="0" dirty="0" smtClean="0"/>
            </a:br>
            <a:r>
              <a:rPr lang="en-US" sz="2200" b="0" dirty="0" smtClean="0"/>
              <a:t>Paper Acceptance: 1 July 2011</a:t>
            </a:r>
            <a:br>
              <a:rPr lang="en-US" sz="2200" b="0" dirty="0" smtClean="0"/>
            </a:br>
            <a:r>
              <a:rPr lang="en-US" sz="2200" b="0" dirty="0" smtClean="0"/>
              <a:t>Camera-Ready: 1 August 2011</a:t>
            </a:r>
            <a:r>
              <a:rPr lang="en-US" dirty="0" smtClean="0"/>
              <a:t/>
            </a:r>
            <a:br>
              <a:rPr lang="en-US" dirty="0" smtClean="0"/>
            </a:br>
            <a:r>
              <a:rPr lang="en-US" dirty="0" smtClean="0"/>
              <a:t/>
            </a:r>
            <a:br>
              <a:rPr lang="en-US" dirty="0" smtClean="0"/>
            </a:br>
            <a:r>
              <a:rPr lang="en-US" dirty="0" smtClean="0"/>
              <a:t/>
            </a:r>
            <a:br>
              <a:rPr lang="en-US" dirty="0" smtClean="0"/>
            </a:br>
            <a:endParaRPr lang="en-IE"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2</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Globecom 2011 http://www.ieee-globecom.org/2011/ 5-9 December, Houston, TX  Cognitive Radio Networks Symposium Qing Zhao, University of California Davis, USA F. Richard Yu, Carleton University, Canada Alexander M. Wyglinski, Worcester Polytechnic Institute, USA Natasha Devroye, University of Illinois at Chicago, USA   Important Dates Paper Submission: 1 March 2011 Tutorial Proposal: 14 January 2011 Workshops Proposal: 14 January 2011 Paper Acceptance: 1 July 2011 Camera-Ready: 1 August 2011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ledoyle</dc:creator>
  <cp:lastModifiedBy>Mainak</cp:lastModifiedBy>
  <cp:revision>29</cp:revision>
  <dcterms:created xsi:type="dcterms:W3CDTF">2010-11-30T15:02:03Z</dcterms:created>
  <dcterms:modified xsi:type="dcterms:W3CDTF">2010-12-08T03:12:01Z</dcterms:modified>
</cp:coreProperties>
</file>