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8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2169E-F05A-4399-97CB-6AA901AA7577}" type="datetimeFigureOut">
              <a:rPr lang="en-IE" smtClean="0"/>
              <a:pPr/>
              <a:t>06/12/2010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75554-EC0F-4DED-A312-7E6E6F69071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2169E-F05A-4399-97CB-6AA901AA7577}" type="datetimeFigureOut">
              <a:rPr lang="en-IE" smtClean="0"/>
              <a:pPr/>
              <a:t>06/12/2010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75554-EC0F-4DED-A312-7E6E6F69071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2169E-F05A-4399-97CB-6AA901AA7577}" type="datetimeFigureOut">
              <a:rPr lang="en-IE" smtClean="0"/>
              <a:pPr/>
              <a:t>06/12/2010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75554-EC0F-4DED-A312-7E6E6F69071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2169E-F05A-4399-97CB-6AA901AA7577}" type="datetimeFigureOut">
              <a:rPr lang="en-IE" smtClean="0"/>
              <a:pPr/>
              <a:t>06/12/2010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75554-EC0F-4DED-A312-7E6E6F69071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2169E-F05A-4399-97CB-6AA901AA7577}" type="datetimeFigureOut">
              <a:rPr lang="en-IE" smtClean="0"/>
              <a:pPr/>
              <a:t>06/12/2010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75554-EC0F-4DED-A312-7E6E6F69071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2169E-F05A-4399-97CB-6AA901AA7577}" type="datetimeFigureOut">
              <a:rPr lang="en-IE" smtClean="0"/>
              <a:pPr/>
              <a:t>06/12/2010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75554-EC0F-4DED-A312-7E6E6F69071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2169E-F05A-4399-97CB-6AA901AA7577}" type="datetimeFigureOut">
              <a:rPr lang="en-IE" smtClean="0"/>
              <a:pPr/>
              <a:t>06/12/2010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75554-EC0F-4DED-A312-7E6E6F69071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2169E-F05A-4399-97CB-6AA901AA7577}" type="datetimeFigureOut">
              <a:rPr lang="en-IE" smtClean="0"/>
              <a:pPr/>
              <a:t>06/12/2010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75554-EC0F-4DED-A312-7E6E6F69071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2169E-F05A-4399-97CB-6AA901AA7577}" type="datetimeFigureOut">
              <a:rPr lang="en-IE" smtClean="0"/>
              <a:pPr/>
              <a:t>06/12/2010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75554-EC0F-4DED-A312-7E6E6F69071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2169E-F05A-4399-97CB-6AA901AA7577}" type="datetimeFigureOut">
              <a:rPr lang="en-IE" smtClean="0"/>
              <a:pPr/>
              <a:t>06/12/2010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75554-EC0F-4DED-A312-7E6E6F69071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02169E-F05A-4399-97CB-6AA901AA7577}" type="datetimeFigureOut">
              <a:rPr lang="en-IE" smtClean="0"/>
              <a:pPr/>
              <a:t>06/12/2010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75554-EC0F-4DED-A312-7E6E6F69071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3818855"/>
          </a:xfrm>
        </p:spPr>
        <p:txBody>
          <a:bodyPr>
            <a:normAutofit/>
          </a:bodyPr>
          <a:lstStyle/>
          <a:p>
            <a:r>
              <a:rPr lang="en-IE" dirty="0" smtClean="0"/>
              <a:t>S</a:t>
            </a:r>
            <a:r>
              <a:rPr lang="en-IE" dirty="0" smtClean="0"/>
              <a:t>pecial issue in Physical Communications </a:t>
            </a:r>
            <a:br>
              <a:rPr lang="en-IE" dirty="0" smtClean="0"/>
            </a:br>
            <a:r>
              <a:rPr lang="en-IE" dirty="0" smtClean="0"/>
              <a:t>	</a:t>
            </a:r>
            <a:r>
              <a:rPr lang="en-IE" sz="3100" i="1" dirty="0" smtClean="0"/>
              <a:t>Cognitive </a:t>
            </a:r>
            <a:r>
              <a:rPr lang="en-IE" sz="3100" i="1" dirty="0" smtClean="0"/>
              <a:t>Radio for LTE Advanced and </a:t>
            </a:r>
            <a:r>
              <a:rPr lang="en-IE" sz="3100" i="1" dirty="0" smtClean="0"/>
              <a:t>Beyond</a:t>
            </a:r>
            <a:br>
              <a:rPr lang="en-IE" sz="3100" i="1" dirty="0" smtClean="0"/>
            </a:br>
            <a:r>
              <a:rPr lang="en-IE" sz="3100" i="1" dirty="0" smtClean="0"/>
              <a:t/>
            </a:r>
            <a:br>
              <a:rPr lang="en-IE" sz="3100" i="1" dirty="0" smtClean="0"/>
            </a:br>
            <a:r>
              <a:rPr lang="en-IE" sz="2400" i="1" dirty="0" smtClean="0"/>
              <a:t>Guest Editors:</a:t>
            </a:r>
            <a:br>
              <a:rPr lang="en-IE" sz="2400" i="1" dirty="0" smtClean="0"/>
            </a:br>
            <a:r>
              <a:rPr lang="en-IE" sz="2400" i="1" dirty="0" smtClean="0"/>
              <a:t>	</a:t>
            </a:r>
            <a:r>
              <a:rPr lang="en-IE" sz="2400" i="1" dirty="0" smtClean="0"/>
              <a:t>Linda Doyle</a:t>
            </a:r>
            <a:br>
              <a:rPr lang="en-IE" sz="2400" i="1" dirty="0" smtClean="0"/>
            </a:br>
            <a:r>
              <a:rPr lang="en-IE" sz="2400" i="1" dirty="0" smtClean="0"/>
              <a:t> 	</a:t>
            </a:r>
            <a:r>
              <a:rPr lang="en-IE" sz="2400" i="1" dirty="0" err="1" smtClean="0"/>
              <a:t>Luiz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DaSilva</a:t>
            </a:r>
            <a:r>
              <a:rPr lang="en-IE" sz="2400" i="1" dirty="0" smtClean="0"/>
              <a:t/>
            </a:r>
            <a:br>
              <a:rPr lang="en-IE" sz="2400" i="1" dirty="0" smtClean="0"/>
            </a:br>
            <a:r>
              <a:rPr lang="en-IE" sz="2400" i="1" dirty="0" smtClean="0"/>
              <a:t>	</a:t>
            </a:r>
            <a:r>
              <a:rPr lang="en-IE" sz="2400" i="1" dirty="0" err="1" smtClean="0"/>
              <a:t>Baris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Ozgul</a:t>
            </a:r>
            <a:r>
              <a:rPr lang="en-IE" sz="2400" i="1" dirty="0" smtClean="0"/>
              <a:t/>
            </a:r>
            <a:br>
              <a:rPr lang="en-IE" sz="2400" i="1" dirty="0" smtClean="0"/>
            </a:br>
            <a:r>
              <a:rPr lang="en-IE" sz="2400" i="1" dirty="0" smtClean="0"/>
              <a:t>	</a:t>
            </a:r>
            <a:r>
              <a:rPr lang="en-IE" sz="2400" i="1" dirty="0" smtClean="0"/>
              <a:t>Tim Forde</a:t>
            </a:r>
            <a:endParaRPr lang="en-IE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Special Issue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Special </a:t>
            </a:r>
            <a:r>
              <a:rPr lang="en-IE" dirty="0" smtClean="0"/>
              <a:t>issue of Physical </a:t>
            </a:r>
            <a:r>
              <a:rPr lang="en-IE" dirty="0" smtClean="0"/>
              <a:t>Communications– The special </a:t>
            </a:r>
            <a:r>
              <a:rPr lang="en-IE" dirty="0" smtClean="0"/>
              <a:t>issue will be called ‘Cognitive Radio for LTE Advanced and Beyond’. </a:t>
            </a:r>
          </a:p>
          <a:p>
            <a:endParaRPr lang="en-IE" dirty="0" smtClean="0"/>
          </a:p>
          <a:p>
            <a:r>
              <a:rPr lang="en-IE" dirty="0" smtClean="0"/>
              <a:t>The guest editors </a:t>
            </a:r>
            <a:r>
              <a:rPr lang="en-IE" dirty="0" smtClean="0"/>
              <a:t>have decided to try some kind of a different approach in which we circulate a letter from the editors with the call. This is part of an attempt to push cognitive radio in a somewhat different </a:t>
            </a:r>
            <a:r>
              <a:rPr lang="en-IE" dirty="0" smtClean="0"/>
              <a:t>direction– </a:t>
            </a:r>
            <a:r>
              <a:rPr lang="en-IE" dirty="0" smtClean="0"/>
              <a:t>an excerpt is on the next slide</a:t>
            </a:r>
          </a:p>
          <a:p>
            <a:endParaRPr lang="en-IE" dirty="0" smtClean="0"/>
          </a:p>
          <a:p>
            <a:r>
              <a:rPr lang="en-IE" dirty="0" smtClean="0"/>
              <a:t>This relates to </a:t>
            </a:r>
            <a:r>
              <a:rPr lang="en-IE" dirty="0" smtClean="0"/>
              <a:t>pushing </a:t>
            </a:r>
            <a:r>
              <a:rPr lang="en-IE" dirty="0" smtClean="0"/>
              <a:t>cognitive radio and cognitive networks in different </a:t>
            </a:r>
            <a:r>
              <a:rPr lang="en-IE" dirty="0" smtClean="0"/>
              <a:t>directions.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67818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79712" y="6165304"/>
            <a:ext cx="490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FULL LETTER ATTACHED IF ANYONE WANTS TO SEE</a:t>
            </a: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98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Special issue in Physical Communications   Cognitive Radio for LTE Advanced and Beyond  Guest Editors:  Linda Doyle   Luiz DaSilva  Baris Ozgul  Tim Forde</vt:lpstr>
      <vt:lpstr>Special Issue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ledoyle</dc:creator>
  <cp:lastModifiedBy>Mainak</cp:lastModifiedBy>
  <cp:revision>30</cp:revision>
  <dcterms:created xsi:type="dcterms:W3CDTF">2010-11-30T15:02:03Z</dcterms:created>
  <dcterms:modified xsi:type="dcterms:W3CDTF">2010-12-06T19:29:53Z</dcterms:modified>
</cp:coreProperties>
</file>