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4.xml" ContentType="application/vnd.openxmlformats-officedocument.presentationml.slide+xml"/>
  <Override PartName="/docProps/core.xml" ContentType="application/vnd.openxmlformats-package.core-properties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Default Extension="bin" ContentType="application/vnd.openxmlformats-officedocument.presentationml.printerSettings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 snapToObjects="1">
      <p:cViewPr varScale="1">
        <p:scale>
          <a:sx n="96" d="100"/>
          <a:sy n="96" d="100"/>
        </p:scale>
        <p:origin x="-7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4" Type="http://schemas.openxmlformats.org/officeDocument/2006/relationships/slide" Target="slides/slide3.xml"/><Relationship Id="rId10" Type="http://schemas.openxmlformats.org/officeDocument/2006/relationships/tableStyles" Target="tableStyles.xml"/><Relationship Id="rId5" Type="http://schemas.openxmlformats.org/officeDocument/2006/relationships/slide" Target="slides/slide4.xml"/><Relationship Id="rId7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9" Type="http://schemas.openxmlformats.org/officeDocument/2006/relationships/theme" Target="theme/theme1.xml"/><Relationship Id="rId3" Type="http://schemas.openxmlformats.org/officeDocument/2006/relationships/slide" Target="slides/slide2.xml"/><Relationship Id="rId6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5A893-D1F5-4D4E-A294-717613B3C847}" type="datetimeFigureOut">
              <a:rPr lang="en-US" smtClean="0"/>
              <a:t>6/13/09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2081C-5A95-0345-B21A-F308C571D0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Click to edit Master text styles</a:t>
            </a:r>
          </a:p>
          <a:p>
            <a:pPr lvl="1"/>
            <a:r>
              <a:rPr lang="de-DE" smtClean="0"/>
              <a:t>Second level</a:t>
            </a:r>
          </a:p>
          <a:p>
            <a:pPr lvl="2"/>
            <a:r>
              <a:rPr lang="de-DE" smtClean="0"/>
              <a:t>Third level</a:t>
            </a:r>
          </a:p>
          <a:p>
            <a:pPr lvl="3"/>
            <a:r>
              <a:rPr lang="de-DE" smtClean="0"/>
              <a:t>Fourth level</a:t>
            </a:r>
          </a:p>
          <a:p>
            <a:pPr lvl="4"/>
            <a:r>
              <a:rPr lang="de-D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5A893-D1F5-4D4E-A294-717613B3C847}" type="datetimeFigureOut">
              <a:rPr lang="en-US" smtClean="0"/>
              <a:t>6/13/09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2081C-5A95-0345-B21A-F308C571D0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Click to edit Master text styles</a:t>
            </a:r>
          </a:p>
          <a:p>
            <a:pPr lvl="1"/>
            <a:r>
              <a:rPr lang="de-DE" smtClean="0"/>
              <a:t>Second level</a:t>
            </a:r>
          </a:p>
          <a:p>
            <a:pPr lvl="2"/>
            <a:r>
              <a:rPr lang="de-DE" smtClean="0"/>
              <a:t>Third level</a:t>
            </a:r>
          </a:p>
          <a:p>
            <a:pPr lvl="3"/>
            <a:r>
              <a:rPr lang="de-DE" smtClean="0"/>
              <a:t>Fourth level</a:t>
            </a:r>
          </a:p>
          <a:p>
            <a:pPr lvl="4"/>
            <a:r>
              <a:rPr lang="de-D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5A893-D1F5-4D4E-A294-717613B3C847}" type="datetimeFigureOut">
              <a:rPr lang="en-US" smtClean="0"/>
              <a:t>6/13/09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2081C-5A95-0345-B21A-F308C571D0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Click to edit Master text styles</a:t>
            </a:r>
          </a:p>
          <a:p>
            <a:pPr lvl="1"/>
            <a:r>
              <a:rPr lang="de-DE" smtClean="0"/>
              <a:t>Second level</a:t>
            </a:r>
          </a:p>
          <a:p>
            <a:pPr lvl="2"/>
            <a:r>
              <a:rPr lang="de-DE" smtClean="0"/>
              <a:t>Third level</a:t>
            </a:r>
          </a:p>
          <a:p>
            <a:pPr lvl="3"/>
            <a:r>
              <a:rPr lang="de-DE" smtClean="0"/>
              <a:t>Fourth level</a:t>
            </a:r>
          </a:p>
          <a:p>
            <a:pPr lvl="4"/>
            <a:r>
              <a:rPr lang="de-D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5A893-D1F5-4D4E-A294-717613B3C847}" type="datetimeFigureOut">
              <a:rPr lang="en-US" smtClean="0"/>
              <a:t>6/13/09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2081C-5A95-0345-B21A-F308C571D0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5A893-D1F5-4D4E-A294-717613B3C847}" type="datetimeFigureOut">
              <a:rPr lang="en-US" smtClean="0"/>
              <a:t>6/13/09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2081C-5A95-0345-B21A-F308C571D0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Click to edit Master text styles</a:t>
            </a:r>
          </a:p>
          <a:p>
            <a:pPr lvl="1"/>
            <a:r>
              <a:rPr lang="de-DE" smtClean="0"/>
              <a:t>Second level</a:t>
            </a:r>
          </a:p>
          <a:p>
            <a:pPr lvl="2"/>
            <a:r>
              <a:rPr lang="de-DE" smtClean="0"/>
              <a:t>Third level</a:t>
            </a:r>
          </a:p>
          <a:p>
            <a:pPr lvl="3"/>
            <a:r>
              <a:rPr lang="de-DE" smtClean="0"/>
              <a:t>Fourth level</a:t>
            </a:r>
          </a:p>
          <a:p>
            <a:pPr lvl="4"/>
            <a:r>
              <a:rPr lang="de-D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Click to edit Master text styles</a:t>
            </a:r>
          </a:p>
          <a:p>
            <a:pPr lvl="1"/>
            <a:r>
              <a:rPr lang="de-DE" smtClean="0"/>
              <a:t>Second level</a:t>
            </a:r>
          </a:p>
          <a:p>
            <a:pPr lvl="2"/>
            <a:r>
              <a:rPr lang="de-DE" smtClean="0"/>
              <a:t>Third level</a:t>
            </a:r>
          </a:p>
          <a:p>
            <a:pPr lvl="3"/>
            <a:r>
              <a:rPr lang="de-DE" smtClean="0"/>
              <a:t>Fourth level</a:t>
            </a:r>
          </a:p>
          <a:p>
            <a:pPr lvl="4"/>
            <a:r>
              <a:rPr lang="de-DE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5A893-D1F5-4D4E-A294-717613B3C847}" type="datetimeFigureOut">
              <a:rPr lang="en-US" smtClean="0"/>
              <a:t>6/13/09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2081C-5A95-0345-B21A-F308C571D0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Click to edit Master text styles</a:t>
            </a:r>
          </a:p>
          <a:p>
            <a:pPr lvl="1"/>
            <a:r>
              <a:rPr lang="de-DE" smtClean="0"/>
              <a:t>Second level</a:t>
            </a:r>
          </a:p>
          <a:p>
            <a:pPr lvl="2"/>
            <a:r>
              <a:rPr lang="de-DE" smtClean="0"/>
              <a:t>Third level</a:t>
            </a:r>
          </a:p>
          <a:p>
            <a:pPr lvl="3"/>
            <a:r>
              <a:rPr lang="de-DE" smtClean="0"/>
              <a:t>Fourth level</a:t>
            </a:r>
          </a:p>
          <a:p>
            <a:pPr lvl="4"/>
            <a:r>
              <a:rPr lang="de-DE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Click to edit Master text styles</a:t>
            </a:r>
          </a:p>
          <a:p>
            <a:pPr lvl="1"/>
            <a:r>
              <a:rPr lang="de-DE" smtClean="0"/>
              <a:t>Second level</a:t>
            </a:r>
          </a:p>
          <a:p>
            <a:pPr lvl="2"/>
            <a:r>
              <a:rPr lang="de-DE" smtClean="0"/>
              <a:t>Third level</a:t>
            </a:r>
          </a:p>
          <a:p>
            <a:pPr lvl="3"/>
            <a:r>
              <a:rPr lang="de-DE" smtClean="0"/>
              <a:t>Fourth level</a:t>
            </a:r>
          </a:p>
          <a:p>
            <a:pPr lvl="4"/>
            <a:r>
              <a:rPr lang="de-DE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5A893-D1F5-4D4E-A294-717613B3C847}" type="datetimeFigureOut">
              <a:rPr lang="en-US" smtClean="0"/>
              <a:t>6/13/09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2081C-5A95-0345-B21A-F308C571D0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5A893-D1F5-4D4E-A294-717613B3C847}" type="datetimeFigureOut">
              <a:rPr lang="en-US" smtClean="0"/>
              <a:t>6/13/09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2081C-5A95-0345-B21A-F308C571D0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5A893-D1F5-4D4E-A294-717613B3C847}" type="datetimeFigureOut">
              <a:rPr lang="en-US" smtClean="0"/>
              <a:t>6/13/09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2081C-5A95-0345-B21A-F308C571D0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Click to edit Master text styles</a:t>
            </a:r>
          </a:p>
          <a:p>
            <a:pPr lvl="1"/>
            <a:r>
              <a:rPr lang="de-DE" smtClean="0"/>
              <a:t>Second level</a:t>
            </a:r>
          </a:p>
          <a:p>
            <a:pPr lvl="2"/>
            <a:r>
              <a:rPr lang="de-DE" smtClean="0"/>
              <a:t>Third level</a:t>
            </a:r>
          </a:p>
          <a:p>
            <a:pPr lvl="3"/>
            <a:r>
              <a:rPr lang="de-DE" smtClean="0"/>
              <a:t>Fourth level</a:t>
            </a:r>
          </a:p>
          <a:p>
            <a:pPr lvl="4"/>
            <a:r>
              <a:rPr lang="de-D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5A893-D1F5-4D4E-A294-717613B3C847}" type="datetimeFigureOut">
              <a:rPr lang="en-US" smtClean="0"/>
              <a:t>6/13/09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2081C-5A95-0345-B21A-F308C571D0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5A893-D1F5-4D4E-A294-717613B3C847}" type="datetimeFigureOut">
              <a:rPr lang="en-US" smtClean="0"/>
              <a:t>6/13/09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2081C-5A95-0345-B21A-F308C571D0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Click to edit Master text styles</a:t>
            </a:r>
          </a:p>
          <a:p>
            <a:pPr lvl="1"/>
            <a:r>
              <a:rPr lang="de-DE" smtClean="0"/>
              <a:t>Second level</a:t>
            </a:r>
          </a:p>
          <a:p>
            <a:pPr lvl="2"/>
            <a:r>
              <a:rPr lang="de-DE" smtClean="0"/>
              <a:t>Third level</a:t>
            </a:r>
          </a:p>
          <a:p>
            <a:pPr lvl="3"/>
            <a:r>
              <a:rPr lang="de-DE" smtClean="0"/>
              <a:t>Fourth level</a:t>
            </a:r>
          </a:p>
          <a:p>
            <a:pPr lvl="4"/>
            <a:r>
              <a:rPr lang="de-D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A5A893-D1F5-4D4E-A294-717613B3C847}" type="datetimeFigureOut">
              <a:rPr lang="en-US" smtClean="0"/>
              <a:t>6/13/09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82081C-5A95-0345-B21A-F308C571D0E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TCCN Reporting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7086600" cy="17526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TCCN Awards &amp; </a:t>
            </a:r>
            <a:r>
              <a:rPr lang="en-US" dirty="0" err="1" smtClean="0"/>
              <a:t>DySPAN</a:t>
            </a:r>
            <a:r>
              <a:rPr lang="en-US" dirty="0" smtClean="0"/>
              <a:t> 2010</a:t>
            </a:r>
          </a:p>
          <a:p>
            <a:r>
              <a:rPr lang="en-US" dirty="0" smtClean="0"/>
              <a:t>Petri </a:t>
            </a:r>
            <a:r>
              <a:rPr lang="en-US" dirty="0" err="1" smtClean="0"/>
              <a:t>Mähönen</a:t>
            </a:r>
            <a:endParaRPr lang="en-US" dirty="0" smtClean="0"/>
          </a:p>
          <a:p>
            <a:r>
              <a:rPr lang="en-US" dirty="0" smtClean="0"/>
              <a:t>(with apologies not being able to join you)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TCCN Recognition Award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211761"/>
          </a:xfrm>
        </p:spPr>
        <p:txBody>
          <a:bodyPr>
            <a:normAutofit/>
          </a:bodyPr>
          <a:lstStyle/>
          <a:p>
            <a:r>
              <a:rPr lang="en-US" sz="2400" dirty="0" smtClean="0"/>
              <a:t>Setup by TCCN to recognize significant contributions</a:t>
            </a:r>
          </a:p>
          <a:p>
            <a:endParaRPr lang="en-US" sz="2400" dirty="0" smtClean="0"/>
          </a:p>
          <a:p>
            <a:r>
              <a:rPr lang="en-US" sz="2400" dirty="0" smtClean="0"/>
              <a:t>Target to give the first award in 2010 – possible during </a:t>
            </a:r>
            <a:r>
              <a:rPr lang="en-US" sz="2400" dirty="0" err="1" smtClean="0"/>
              <a:t>DySPAN</a:t>
            </a:r>
            <a:r>
              <a:rPr lang="en-US" sz="2400" dirty="0" smtClean="0"/>
              <a:t> 2010</a:t>
            </a:r>
          </a:p>
          <a:p>
            <a:endParaRPr lang="en-US" sz="2400" dirty="0" smtClean="0"/>
          </a:p>
          <a:p>
            <a:r>
              <a:rPr lang="en-US" sz="2400" dirty="0" smtClean="0"/>
              <a:t>“The </a:t>
            </a:r>
            <a:r>
              <a:rPr lang="en-US" sz="2400" dirty="0"/>
              <a:t>recognition award can be given to one or more individuals who have made </a:t>
            </a:r>
            <a:r>
              <a:rPr lang="en-US" sz="2400" i="1" dirty="0"/>
              <a:t>significant contributions </a:t>
            </a:r>
            <a:r>
              <a:rPr lang="en-US" sz="2400" dirty="0"/>
              <a:t>to cognitive communications community. The significant contributions can be done either through research, leadership, and/or meritorious and distinguished service for the research community</a:t>
            </a:r>
            <a:r>
              <a:rPr lang="en-US" sz="2400" dirty="0" smtClean="0"/>
              <a:t>.”</a:t>
            </a:r>
          </a:p>
          <a:p>
            <a:endParaRPr lang="en-US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TCCN Recognition Award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We will solicit soon (July) through TCCN email-list the nominations</a:t>
            </a:r>
          </a:p>
          <a:p>
            <a:pPr lvl="1"/>
            <a:r>
              <a:rPr lang="en-GB" dirty="0" smtClean="0"/>
              <a:t>The </a:t>
            </a:r>
            <a:r>
              <a:rPr lang="en-GB" dirty="0"/>
              <a:t>nominations of the awards need to be justified, and must include also a short paragraph (no more than 100 words) that is summarizing the reason for </a:t>
            </a:r>
            <a:r>
              <a:rPr lang="en-GB" dirty="0" smtClean="0"/>
              <a:t>nomination”</a:t>
            </a:r>
          </a:p>
          <a:p>
            <a:pPr lvl="1"/>
            <a:r>
              <a:rPr lang="en-GB" dirty="0"/>
              <a:t>The nominee needs to be a member of IEEE Communications Society or any of </a:t>
            </a:r>
            <a:r>
              <a:rPr lang="en-GB" dirty="0" err="1"/>
              <a:t>ComSoc’s</a:t>
            </a:r>
            <a:r>
              <a:rPr lang="en-GB" dirty="0"/>
              <a:t> sister societies in order to be eligible for the award</a:t>
            </a:r>
            <a:r>
              <a:rPr lang="en-GB" dirty="0" smtClean="0"/>
              <a:t>.</a:t>
            </a:r>
          </a:p>
          <a:p>
            <a:pPr lvl="1"/>
            <a:r>
              <a:rPr lang="en-GB" dirty="0" smtClean="0"/>
              <a:t>Self-nominations are not accepted</a:t>
            </a:r>
            <a:br>
              <a:rPr lang="en-GB" dirty="0" smtClean="0"/>
            </a:br>
            <a:endParaRPr lang="en-GB" dirty="0" smtClean="0"/>
          </a:p>
          <a:p>
            <a:r>
              <a:rPr lang="en-GB" dirty="0" smtClean="0"/>
              <a:t>The award committee will review the nominations and make decision, to be approved by the TCCN chair.</a:t>
            </a:r>
          </a:p>
          <a:p>
            <a:pPr lvl="1"/>
            <a:r>
              <a:rPr lang="en-GB" dirty="0" smtClean="0"/>
              <a:t>It is also possible for award committee not to grant any recognition </a:t>
            </a:r>
            <a:r>
              <a:rPr lang="en-GB" dirty="0" err="1" smtClean="0"/>
              <a:t>award(s</a:t>
            </a:r>
            <a:r>
              <a:rPr lang="en-GB" dirty="0" smtClean="0"/>
              <a:t>) in any given year.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DySPAN</a:t>
            </a:r>
            <a:r>
              <a:rPr lang="en-US" dirty="0" smtClean="0"/>
              <a:t> 2010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April 6-9 2010, Singapore</a:t>
            </a:r>
          </a:p>
          <a:p>
            <a:r>
              <a:rPr lang="en-US" dirty="0" smtClean="0"/>
              <a:t>As previous years technology and policy tracks</a:t>
            </a:r>
          </a:p>
          <a:p>
            <a:r>
              <a:rPr lang="en-US" dirty="0" smtClean="0"/>
              <a:t>Paper submission due: 15</a:t>
            </a:r>
            <a:r>
              <a:rPr lang="en-US" baseline="30000" dirty="0" smtClean="0"/>
              <a:t>th</a:t>
            </a:r>
            <a:r>
              <a:rPr lang="en-US" dirty="0" smtClean="0"/>
              <a:t> of October</a:t>
            </a:r>
          </a:p>
          <a:p>
            <a:endParaRPr lang="en-US" dirty="0" smtClean="0"/>
          </a:p>
          <a:p>
            <a:r>
              <a:rPr lang="en-US" dirty="0" smtClean="0"/>
              <a:t>Premier event to show cognitive radio work</a:t>
            </a:r>
          </a:p>
          <a:p>
            <a:r>
              <a:rPr lang="en-US" dirty="0" smtClean="0"/>
              <a:t>Posters sessions will be strengthened this year</a:t>
            </a:r>
          </a:p>
          <a:p>
            <a:pPr lvl="1"/>
            <a:r>
              <a:rPr lang="en-US" dirty="0" smtClean="0"/>
              <a:t>No quality difference between oral and poster papers</a:t>
            </a:r>
          </a:p>
          <a:p>
            <a:pPr lvl="1"/>
            <a:r>
              <a:rPr lang="en-US" dirty="0" smtClean="0"/>
              <a:t>Poster sessions are dedicated plenary sessions</a:t>
            </a:r>
          </a:p>
          <a:p>
            <a:pPr lvl="1"/>
            <a:r>
              <a:rPr lang="en-US" dirty="0" smtClean="0"/>
              <a:t>Also presenters of oral papers can bring in poster</a:t>
            </a:r>
          </a:p>
          <a:p>
            <a:r>
              <a:rPr lang="en-US" dirty="0" smtClean="0"/>
              <a:t>Full day of tutorials (6 tutorials)</a:t>
            </a:r>
          </a:p>
          <a:p>
            <a:endParaRPr lang="en-US" dirty="0" smtClean="0"/>
          </a:p>
          <a:p>
            <a:r>
              <a:rPr lang="en-US" dirty="0" smtClean="0"/>
              <a:t>Planning is progressing as expected. We have also a strong TPC to guarantee high quality program.</a:t>
            </a:r>
          </a:p>
          <a:p>
            <a:r>
              <a:rPr lang="en-US" dirty="0" smtClean="0"/>
              <a:t>Any suggestions or comments related to technical program can be send to Petri </a:t>
            </a:r>
            <a:r>
              <a:rPr lang="en-US" dirty="0" err="1" smtClean="0"/>
              <a:t>Mähönen</a:t>
            </a:r>
            <a:r>
              <a:rPr lang="en-US" dirty="0" smtClean="0"/>
              <a:t> (RWTH)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229</TotalTime>
  <Words>314</Words>
  <Application>Microsoft Macintosh PowerPoint</Application>
  <PresentationFormat>On-screen Show (4:3)</PresentationFormat>
  <Paragraphs>31</Paragraphs>
  <Slides>4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TCCN Reporting</vt:lpstr>
      <vt:lpstr>TCCN Recognition Award</vt:lpstr>
      <vt:lpstr>TCCN Recognition Award</vt:lpstr>
      <vt:lpstr>DySPAN 2010</vt:lpstr>
    </vt:vector>
  </TitlesOfParts>
  <Company>RWTH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TCCN Reporting</dc:title>
  <dc:creator>RWTH MobNets</dc:creator>
  <cp:lastModifiedBy>RWTH MobNets</cp:lastModifiedBy>
  <cp:revision>1</cp:revision>
  <dcterms:created xsi:type="dcterms:W3CDTF">2009-06-13T13:35:07Z</dcterms:created>
  <dcterms:modified xsi:type="dcterms:W3CDTF">2009-06-13T17:25:00Z</dcterms:modified>
</cp:coreProperties>
</file>