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63" r:id="rId3"/>
    <p:sldId id="257" r:id="rId4"/>
    <p:sldId id="258" r:id="rId5"/>
    <p:sldId id="261" r:id="rId6"/>
    <p:sldId id="262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CB4D995-5521-9348-919E-96BAFB66EE49}" v="18" dt="2021-11-11T22:32:30.17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i Zhang" userId="f714093e-96d0-4d6c-8fbc-d64090224e89" providerId="ADAL" clId="{CAB6C79B-BE2C-1C42-AA80-BB144ECC0F72}"/>
    <pc:docChg chg="modSld">
      <pc:chgData name="Lei Zhang" userId="f714093e-96d0-4d6c-8fbc-d64090224e89" providerId="ADAL" clId="{CAB6C79B-BE2C-1C42-AA80-BB144ECC0F72}" dt="2021-10-12T21:35:24.832" v="2" actId="20577"/>
      <pc:docMkLst>
        <pc:docMk/>
      </pc:docMkLst>
      <pc:sldChg chg="modSp mod">
        <pc:chgData name="Lei Zhang" userId="f714093e-96d0-4d6c-8fbc-d64090224e89" providerId="ADAL" clId="{CAB6C79B-BE2C-1C42-AA80-BB144ECC0F72}" dt="2021-10-12T21:35:24.832" v="2" actId="20577"/>
        <pc:sldMkLst>
          <pc:docMk/>
          <pc:sldMk cId="1733919597" sldId="259"/>
        </pc:sldMkLst>
        <pc:graphicFrameChg chg="modGraphic">
          <ac:chgData name="Lei Zhang" userId="f714093e-96d0-4d6c-8fbc-d64090224e89" providerId="ADAL" clId="{CAB6C79B-BE2C-1C42-AA80-BB144ECC0F72}" dt="2021-10-12T21:35:24.832" v="2" actId="20577"/>
          <ac:graphicFrameMkLst>
            <pc:docMk/>
            <pc:sldMk cId="1733919597" sldId="259"/>
            <ac:graphicFrameMk id="14" creationId="{B415B276-74B1-884A-9710-D6F6D74ECBAA}"/>
          </ac:graphicFrameMkLst>
        </pc:graphicFrameChg>
      </pc:sldChg>
    </pc:docChg>
  </pc:docChgLst>
  <pc:docChgLst>
    <pc:chgData name="Lei Zhang" userId="f714093e-96d0-4d6c-8fbc-d64090224e89" providerId="ADAL" clId="{08885AAF-6668-0A40-8341-0100B76BE04A}"/>
    <pc:docChg chg="undo custSel addSld modSld">
      <pc:chgData name="Lei Zhang" userId="f714093e-96d0-4d6c-8fbc-d64090224e89" providerId="ADAL" clId="{08885AAF-6668-0A40-8341-0100B76BE04A}" dt="2021-07-19T13:58:56.132" v="532" actId="20577"/>
      <pc:docMkLst>
        <pc:docMk/>
      </pc:docMkLst>
      <pc:sldChg chg="modSp mod">
        <pc:chgData name="Lei Zhang" userId="f714093e-96d0-4d6c-8fbc-d64090224e89" providerId="ADAL" clId="{08885AAF-6668-0A40-8341-0100B76BE04A}" dt="2021-07-19T13:55:45.735" v="531" actId="20577"/>
        <pc:sldMkLst>
          <pc:docMk/>
          <pc:sldMk cId="1999825260" sldId="256"/>
        </pc:sldMkLst>
        <pc:spChg chg="mod">
          <ac:chgData name="Lei Zhang" userId="f714093e-96d0-4d6c-8fbc-d64090224e89" providerId="ADAL" clId="{08885AAF-6668-0A40-8341-0100B76BE04A}" dt="2021-07-19T13:55:45.735" v="531" actId="20577"/>
          <ac:spMkLst>
            <pc:docMk/>
            <pc:sldMk cId="1999825260" sldId="256"/>
            <ac:spMk id="4" creationId="{614CF246-46B7-AE4C-B3DF-C307198A3311}"/>
          </ac:spMkLst>
        </pc:spChg>
      </pc:sldChg>
      <pc:sldChg chg="modSp mod">
        <pc:chgData name="Lei Zhang" userId="f714093e-96d0-4d6c-8fbc-d64090224e89" providerId="ADAL" clId="{08885AAF-6668-0A40-8341-0100B76BE04A}" dt="2021-07-19T12:55:37.620" v="363" actId="20577"/>
        <pc:sldMkLst>
          <pc:docMk/>
          <pc:sldMk cId="2476333935" sldId="258"/>
        </pc:sldMkLst>
        <pc:spChg chg="mod">
          <ac:chgData name="Lei Zhang" userId="f714093e-96d0-4d6c-8fbc-d64090224e89" providerId="ADAL" clId="{08885AAF-6668-0A40-8341-0100B76BE04A}" dt="2021-07-19T12:52:33.851" v="357" actId="20577"/>
          <ac:spMkLst>
            <pc:docMk/>
            <pc:sldMk cId="2476333935" sldId="258"/>
            <ac:spMk id="6" creationId="{2355D16B-C5BA-F141-A175-8F141276218E}"/>
          </ac:spMkLst>
        </pc:spChg>
        <pc:spChg chg="mod">
          <ac:chgData name="Lei Zhang" userId="f714093e-96d0-4d6c-8fbc-d64090224e89" providerId="ADAL" clId="{08885AAF-6668-0A40-8341-0100B76BE04A}" dt="2021-07-19T12:55:37.620" v="363" actId="20577"/>
          <ac:spMkLst>
            <pc:docMk/>
            <pc:sldMk cId="2476333935" sldId="258"/>
            <ac:spMk id="7" creationId="{2E35899B-499D-9B4A-9DFC-FE4A2A4E7068}"/>
          </ac:spMkLst>
        </pc:spChg>
      </pc:sldChg>
      <pc:sldChg chg="addSp delSp modSp mod delAnim modAnim">
        <pc:chgData name="Lei Zhang" userId="f714093e-96d0-4d6c-8fbc-d64090224e89" providerId="ADAL" clId="{08885AAF-6668-0A40-8341-0100B76BE04A}" dt="2021-07-19T12:51:50.094" v="350"/>
        <pc:sldMkLst>
          <pc:docMk/>
          <pc:sldMk cId="1733919597" sldId="259"/>
        </pc:sldMkLst>
        <pc:graphicFrameChg chg="modGraphic">
          <ac:chgData name="Lei Zhang" userId="f714093e-96d0-4d6c-8fbc-d64090224e89" providerId="ADAL" clId="{08885AAF-6668-0A40-8341-0100B76BE04A}" dt="2021-07-19T12:50:55.247" v="348" actId="20577"/>
          <ac:graphicFrameMkLst>
            <pc:docMk/>
            <pc:sldMk cId="1733919597" sldId="259"/>
            <ac:graphicFrameMk id="14" creationId="{B415B276-74B1-884A-9710-D6F6D74ECBAA}"/>
          </ac:graphicFrameMkLst>
        </pc:graphicFrameChg>
        <pc:picChg chg="mod">
          <ac:chgData name="Lei Zhang" userId="f714093e-96d0-4d6c-8fbc-d64090224e89" providerId="ADAL" clId="{08885AAF-6668-0A40-8341-0100B76BE04A}" dt="2021-07-16T14:31:22.580" v="55" actId="14100"/>
          <ac:picMkLst>
            <pc:docMk/>
            <pc:sldMk cId="1733919597" sldId="259"/>
            <ac:picMk id="2" creationId="{BBC95294-4377-C743-A6E3-5C0E290B0F63}"/>
          </ac:picMkLst>
        </pc:picChg>
        <pc:picChg chg="mod">
          <ac:chgData name="Lei Zhang" userId="f714093e-96d0-4d6c-8fbc-d64090224e89" providerId="ADAL" clId="{08885AAF-6668-0A40-8341-0100B76BE04A}" dt="2021-07-16T14:26:31.853" v="22" actId="1076"/>
          <ac:picMkLst>
            <pc:docMk/>
            <pc:sldMk cId="1733919597" sldId="259"/>
            <ac:picMk id="3" creationId="{015F22C5-FF59-4C43-8D8D-4159467CA7D4}"/>
          </ac:picMkLst>
        </pc:picChg>
        <pc:picChg chg="mod">
          <ac:chgData name="Lei Zhang" userId="f714093e-96d0-4d6c-8fbc-d64090224e89" providerId="ADAL" clId="{08885AAF-6668-0A40-8341-0100B76BE04A}" dt="2021-07-16T14:31:15.416" v="53" actId="1076"/>
          <ac:picMkLst>
            <pc:docMk/>
            <pc:sldMk cId="1733919597" sldId="259"/>
            <ac:picMk id="4" creationId="{9EA89E75-4EE8-E84F-BFD2-45193851150D}"/>
          </ac:picMkLst>
        </pc:picChg>
        <pc:picChg chg="mod">
          <ac:chgData name="Lei Zhang" userId="f714093e-96d0-4d6c-8fbc-d64090224e89" providerId="ADAL" clId="{08885AAF-6668-0A40-8341-0100B76BE04A}" dt="2021-07-16T14:31:24.963" v="56" actId="1076"/>
          <ac:picMkLst>
            <pc:docMk/>
            <pc:sldMk cId="1733919597" sldId="259"/>
            <ac:picMk id="5" creationId="{029F2A43-FD1F-E24D-BC40-C97558231AFC}"/>
          </ac:picMkLst>
        </pc:picChg>
        <pc:picChg chg="del">
          <ac:chgData name="Lei Zhang" userId="f714093e-96d0-4d6c-8fbc-d64090224e89" providerId="ADAL" clId="{08885AAF-6668-0A40-8341-0100B76BE04A}" dt="2021-07-16T14:26:39.412" v="25" actId="478"/>
          <ac:picMkLst>
            <pc:docMk/>
            <pc:sldMk cId="1733919597" sldId="259"/>
            <ac:picMk id="6" creationId="{E0E07A11-CD85-E945-A429-752442656476}"/>
          </ac:picMkLst>
        </pc:picChg>
        <pc:picChg chg="mod">
          <ac:chgData name="Lei Zhang" userId="f714093e-96d0-4d6c-8fbc-d64090224e89" providerId="ADAL" clId="{08885AAF-6668-0A40-8341-0100B76BE04A}" dt="2021-07-16T14:31:28.268" v="57" actId="14100"/>
          <ac:picMkLst>
            <pc:docMk/>
            <pc:sldMk cId="1733919597" sldId="259"/>
            <ac:picMk id="7" creationId="{3B75B09C-A867-C74A-A8A4-9FF18F274A6F}"/>
          </ac:picMkLst>
        </pc:picChg>
        <pc:picChg chg="mod">
          <ac:chgData name="Lei Zhang" userId="f714093e-96d0-4d6c-8fbc-d64090224e89" providerId="ADAL" clId="{08885AAF-6668-0A40-8341-0100B76BE04A}" dt="2021-07-16T14:26:05.791" v="10" actId="14100"/>
          <ac:picMkLst>
            <pc:docMk/>
            <pc:sldMk cId="1733919597" sldId="259"/>
            <ac:picMk id="8" creationId="{6120D2B5-7276-8E4E-B174-14C990B80668}"/>
          </ac:picMkLst>
        </pc:picChg>
        <pc:picChg chg="mod">
          <ac:chgData name="Lei Zhang" userId="f714093e-96d0-4d6c-8fbc-d64090224e89" providerId="ADAL" clId="{08885AAF-6668-0A40-8341-0100B76BE04A}" dt="2021-07-16T14:26:16.557" v="14" actId="1076"/>
          <ac:picMkLst>
            <pc:docMk/>
            <pc:sldMk cId="1733919597" sldId="259"/>
            <ac:picMk id="9" creationId="{F3ED8517-C25E-7744-91F1-199B7D17B31B}"/>
          </ac:picMkLst>
        </pc:picChg>
        <pc:picChg chg="mod">
          <ac:chgData name="Lei Zhang" userId="f714093e-96d0-4d6c-8fbc-d64090224e89" providerId="ADAL" clId="{08885AAF-6668-0A40-8341-0100B76BE04A}" dt="2021-07-16T14:31:31.930" v="58" actId="14100"/>
          <ac:picMkLst>
            <pc:docMk/>
            <pc:sldMk cId="1733919597" sldId="259"/>
            <ac:picMk id="10" creationId="{73BD20E5-EDAE-174F-99CE-DE491CE213F4}"/>
          </ac:picMkLst>
        </pc:picChg>
        <pc:picChg chg="mod">
          <ac:chgData name="Lei Zhang" userId="f714093e-96d0-4d6c-8fbc-d64090224e89" providerId="ADAL" clId="{08885AAF-6668-0A40-8341-0100B76BE04A}" dt="2021-07-16T14:26:21.384" v="17" actId="1076"/>
          <ac:picMkLst>
            <pc:docMk/>
            <pc:sldMk cId="1733919597" sldId="259"/>
            <ac:picMk id="11" creationId="{58EB8641-E75C-2845-926D-2067CBA5C570}"/>
          </ac:picMkLst>
        </pc:picChg>
        <pc:picChg chg="mod">
          <ac:chgData name="Lei Zhang" userId="f714093e-96d0-4d6c-8fbc-d64090224e89" providerId="ADAL" clId="{08885AAF-6668-0A40-8341-0100B76BE04A}" dt="2021-07-16T14:26:23.148" v="18" actId="1076"/>
          <ac:picMkLst>
            <pc:docMk/>
            <pc:sldMk cId="1733919597" sldId="259"/>
            <ac:picMk id="12" creationId="{A0E5CEDD-F561-8E4A-9A3A-80F74968AFBD}"/>
          </ac:picMkLst>
        </pc:picChg>
        <pc:picChg chg="mod">
          <ac:chgData name="Lei Zhang" userId="f714093e-96d0-4d6c-8fbc-d64090224e89" providerId="ADAL" clId="{08885AAF-6668-0A40-8341-0100B76BE04A}" dt="2021-07-16T14:26:11.922" v="12" actId="14100"/>
          <ac:picMkLst>
            <pc:docMk/>
            <pc:sldMk cId="1733919597" sldId="259"/>
            <ac:picMk id="13" creationId="{529CF919-A11E-2A4B-B742-E47F92602795}"/>
          </ac:picMkLst>
        </pc:picChg>
        <pc:picChg chg="add mod">
          <ac:chgData name="Lei Zhang" userId="f714093e-96d0-4d6c-8fbc-d64090224e89" providerId="ADAL" clId="{08885AAF-6668-0A40-8341-0100B76BE04A}" dt="2021-07-16T14:31:13.646" v="52" actId="1076"/>
          <ac:picMkLst>
            <pc:docMk/>
            <pc:sldMk cId="1733919597" sldId="259"/>
            <ac:picMk id="15" creationId="{84B45290-6DAD-224A-8062-C046EC7A588B}"/>
          </ac:picMkLst>
        </pc:picChg>
        <pc:picChg chg="add mod">
          <ac:chgData name="Lei Zhang" userId="f714093e-96d0-4d6c-8fbc-d64090224e89" providerId="ADAL" clId="{08885AAF-6668-0A40-8341-0100B76BE04A}" dt="2021-07-16T14:28:02.174" v="39" actId="1076"/>
          <ac:picMkLst>
            <pc:docMk/>
            <pc:sldMk cId="1733919597" sldId="259"/>
            <ac:picMk id="16" creationId="{50B30E2F-3DBC-DC47-BBA0-7C71B6B9410B}"/>
          </ac:picMkLst>
        </pc:picChg>
        <pc:picChg chg="add mod">
          <ac:chgData name="Lei Zhang" userId="f714093e-96d0-4d6c-8fbc-d64090224e89" providerId="ADAL" clId="{08885AAF-6668-0A40-8341-0100B76BE04A}" dt="2021-07-16T14:31:00.536" v="44" actId="1076"/>
          <ac:picMkLst>
            <pc:docMk/>
            <pc:sldMk cId="1733919597" sldId="259"/>
            <ac:picMk id="17" creationId="{BD585FA9-06EB-B841-8CB2-38CA1FB382C1}"/>
          </ac:picMkLst>
        </pc:picChg>
        <pc:picChg chg="add mod">
          <ac:chgData name="Lei Zhang" userId="f714093e-96d0-4d6c-8fbc-d64090224e89" providerId="ADAL" clId="{08885AAF-6668-0A40-8341-0100B76BE04A}" dt="2021-07-16T14:31:08.445" v="49" actId="571"/>
          <ac:picMkLst>
            <pc:docMk/>
            <pc:sldMk cId="1733919597" sldId="259"/>
            <ac:picMk id="18" creationId="{5A21E2E8-BDE1-234C-A5C7-EB75B1665388}"/>
          </ac:picMkLst>
        </pc:picChg>
      </pc:sldChg>
      <pc:sldChg chg="modSp mod">
        <pc:chgData name="Lei Zhang" userId="f714093e-96d0-4d6c-8fbc-d64090224e89" providerId="ADAL" clId="{08885AAF-6668-0A40-8341-0100B76BE04A}" dt="2021-07-19T12:49:46.608" v="321" actId="11"/>
        <pc:sldMkLst>
          <pc:docMk/>
          <pc:sldMk cId="3358586896" sldId="261"/>
        </pc:sldMkLst>
        <pc:spChg chg="mod">
          <ac:chgData name="Lei Zhang" userId="f714093e-96d0-4d6c-8fbc-d64090224e89" providerId="ADAL" clId="{08885AAF-6668-0A40-8341-0100B76BE04A}" dt="2021-07-19T12:49:46.608" v="321" actId="11"/>
          <ac:spMkLst>
            <pc:docMk/>
            <pc:sldMk cId="3358586896" sldId="261"/>
            <ac:spMk id="7" creationId="{2E35899B-499D-9B4A-9DFC-FE4A2A4E7068}"/>
          </ac:spMkLst>
        </pc:spChg>
      </pc:sldChg>
      <pc:sldChg chg="modSp mod">
        <pc:chgData name="Lei Zhang" userId="f714093e-96d0-4d6c-8fbc-d64090224e89" providerId="ADAL" clId="{08885AAF-6668-0A40-8341-0100B76BE04A}" dt="2021-07-19T13:48:19.557" v="443" actId="20577"/>
        <pc:sldMkLst>
          <pc:docMk/>
          <pc:sldMk cId="767939404" sldId="262"/>
        </pc:sldMkLst>
        <pc:spChg chg="mod">
          <ac:chgData name="Lei Zhang" userId="f714093e-96d0-4d6c-8fbc-d64090224e89" providerId="ADAL" clId="{08885AAF-6668-0A40-8341-0100B76BE04A}" dt="2021-07-19T13:48:19.557" v="443" actId="20577"/>
          <ac:spMkLst>
            <pc:docMk/>
            <pc:sldMk cId="767939404" sldId="262"/>
            <ac:spMk id="4" creationId="{3C3EA7F4-DAAB-0D4E-94C8-99C6A8EBD41B}"/>
          </ac:spMkLst>
        </pc:spChg>
      </pc:sldChg>
      <pc:sldChg chg="addSp delSp modSp add mod">
        <pc:chgData name="Lei Zhang" userId="f714093e-96d0-4d6c-8fbc-d64090224e89" providerId="ADAL" clId="{08885AAF-6668-0A40-8341-0100B76BE04A}" dt="2021-07-19T13:58:56.132" v="532" actId="20577"/>
        <pc:sldMkLst>
          <pc:docMk/>
          <pc:sldMk cId="3845335545" sldId="263"/>
        </pc:sldMkLst>
        <pc:spChg chg="add mod">
          <ac:chgData name="Lei Zhang" userId="f714093e-96d0-4d6c-8fbc-d64090224e89" providerId="ADAL" clId="{08885AAF-6668-0A40-8341-0100B76BE04A}" dt="2021-07-19T13:58:56.132" v="532" actId="20577"/>
          <ac:spMkLst>
            <pc:docMk/>
            <pc:sldMk cId="3845335545" sldId="263"/>
            <ac:spMk id="2" creationId="{ADED13F6-9B8B-6C49-B225-EC26B4425ED2}"/>
          </ac:spMkLst>
        </pc:spChg>
        <pc:spChg chg="mod">
          <ac:chgData name="Lei Zhang" userId="f714093e-96d0-4d6c-8fbc-d64090224e89" providerId="ADAL" clId="{08885AAF-6668-0A40-8341-0100B76BE04A}" dt="2021-07-19T13:45:33.763" v="440" actId="20577"/>
          <ac:spMkLst>
            <pc:docMk/>
            <pc:sldMk cId="3845335545" sldId="263"/>
            <ac:spMk id="7" creationId="{5D001BE0-6A13-CD4E-8489-E427AA97ADDE}"/>
          </ac:spMkLst>
        </pc:spChg>
        <pc:spChg chg="del mod">
          <ac:chgData name="Lei Zhang" userId="f714093e-96d0-4d6c-8fbc-d64090224e89" providerId="ADAL" clId="{08885AAF-6668-0A40-8341-0100B76BE04A}" dt="2021-07-19T13:42:33.909" v="396" actId="478"/>
          <ac:spMkLst>
            <pc:docMk/>
            <pc:sldMk cId="3845335545" sldId="263"/>
            <ac:spMk id="8" creationId="{1FE39505-B0F5-AB45-8019-FD5BB2734A9C}"/>
          </ac:spMkLst>
        </pc:spChg>
      </pc:sldChg>
    </pc:docChg>
  </pc:docChgLst>
  <pc:docChgLst>
    <pc:chgData name="Lei Zhang" userId="f714093e-96d0-4d6c-8fbc-d64090224e89" providerId="ADAL" clId="{8CB4D995-5521-9348-919E-96BAFB66EE49}"/>
    <pc:docChg chg="custSel delSld modSld">
      <pc:chgData name="Lei Zhang" userId="f714093e-96d0-4d6c-8fbc-d64090224e89" providerId="ADAL" clId="{8CB4D995-5521-9348-919E-96BAFB66EE49}" dt="2021-11-11T22:32:30.178" v="394"/>
      <pc:docMkLst>
        <pc:docMk/>
      </pc:docMkLst>
      <pc:sldChg chg="modSp mod">
        <pc:chgData name="Lei Zhang" userId="f714093e-96d0-4d6c-8fbc-d64090224e89" providerId="ADAL" clId="{8CB4D995-5521-9348-919E-96BAFB66EE49}" dt="2021-11-11T22:15:05.334" v="3" actId="20577"/>
        <pc:sldMkLst>
          <pc:docMk/>
          <pc:sldMk cId="1999825260" sldId="256"/>
        </pc:sldMkLst>
        <pc:spChg chg="mod">
          <ac:chgData name="Lei Zhang" userId="f714093e-96d0-4d6c-8fbc-d64090224e89" providerId="ADAL" clId="{8CB4D995-5521-9348-919E-96BAFB66EE49}" dt="2021-11-11T22:15:05.334" v="3" actId="20577"/>
          <ac:spMkLst>
            <pc:docMk/>
            <pc:sldMk cId="1999825260" sldId="256"/>
            <ac:spMk id="4" creationId="{614CF246-46B7-AE4C-B3DF-C307198A3311}"/>
          </ac:spMkLst>
        </pc:spChg>
      </pc:sldChg>
      <pc:sldChg chg="modSp mod">
        <pc:chgData name="Lei Zhang" userId="f714093e-96d0-4d6c-8fbc-d64090224e89" providerId="ADAL" clId="{8CB4D995-5521-9348-919E-96BAFB66EE49}" dt="2021-11-11T22:32:30.178" v="394"/>
        <pc:sldMkLst>
          <pc:docMk/>
          <pc:sldMk cId="2476333935" sldId="258"/>
        </pc:sldMkLst>
        <pc:spChg chg="mod">
          <ac:chgData name="Lei Zhang" userId="f714093e-96d0-4d6c-8fbc-d64090224e89" providerId="ADAL" clId="{8CB4D995-5521-9348-919E-96BAFB66EE49}" dt="2021-11-11T22:32:30.178" v="394"/>
          <ac:spMkLst>
            <pc:docMk/>
            <pc:sldMk cId="2476333935" sldId="258"/>
            <ac:spMk id="7" creationId="{2E35899B-499D-9B4A-9DFC-FE4A2A4E7068}"/>
          </ac:spMkLst>
        </pc:spChg>
      </pc:sldChg>
      <pc:sldChg chg="del">
        <pc:chgData name="Lei Zhang" userId="f714093e-96d0-4d6c-8fbc-d64090224e89" providerId="ADAL" clId="{8CB4D995-5521-9348-919E-96BAFB66EE49}" dt="2021-11-11T22:31:29.600" v="386" actId="2696"/>
        <pc:sldMkLst>
          <pc:docMk/>
          <pc:sldMk cId="1733919597" sldId="259"/>
        </pc:sldMkLst>
      </pc:sldChg>
      <pc:sldChg chg="modSp mod">
        <pc:chgData name="Lei Zhang" userId="f714093e-96d0-4d6c-8fbc-d64090224e89" providerId="ADAL" clId="{8CB4D995-5521-9348-919E-96BAFB66EE49}" dt="2021-11-11T22:31:22.636" v="385" actId="207"/>
        <pc:sldMkLst>
          <pc:docMk/>
          <pc:sldMk cId="3358586896" sldId="261"/>
        </pc:sldMkLst>
        <pc:spChg chg="mod">
          <ac:chgData name="Lei Zhang" userId="f714093e-96d0-4d6c-8fbc-d64090224e89" providerId="ADAL" clId="{8CB4D995-5521-9348-919E-96BAFB66EE49}" dt="2021-11-11T22:31:22.636" v="385" actId="207"/>
          <ac:spMkLst>
            <pc:docMk/>
            <pc:sldMk cId="3358586896" sldId="261"/>
            <ac:spMk id="7" creationId="{2E35899B-499D-9B4A-9DFC-FE4A2A4E7068}"/>
          </ac:spMkLst>
        </pc:spChg>
      </pc:sldChg>
      <pc:sldChg chg="modSp mod">
        <pc:chgData name="Lei Zhang" userId="f714093e-96d0-4d6c-8fbc-d64090224e89" providerId="ADAL" clId="{8CB4D995-5521-9348-919E-96BAFB66EE49}" dt="2021-11-11T22:25:56.858" v="282" actId="1076"/>
        <pc:sldMkLst>
          <pc:docMk/>
          <pc:sldMk cId="767939404" sldId="262"/>
        </pc:sldMkLst>
        <pc:spChg chg="mod">
          <ac:chgData name="Lei Zhang" userId="f714093e-96d0-4d6c-8fbc-d64090224e89" providerId="ADAL" clId="{8CB4D995-5521-9348-919E-96BAFB66EE49}" dt="2021-11-11T22:25:56.858" v="282" actId="1076"/>
          <ac:spMkLst>
            <pc:docMk/>
            <pc:sldMk cId="767939404" sldId="262"/>
            <ac:spMk id="4" creationId="{3C3EA7F4-DAAB-0D4E-94C8-99C6A8EBD41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86FDAC-1378-3745-9EC4-ABE5FB71BA4B}" type="datetimeFigureOut">
              <a:rPr lang="en-GB" smtClean="0"/>
              <a:t>13/11/2021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14D534-A778-584F-B8E4-F3DEE78775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119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14D534-A778-584F-B8E4-F3DEE787752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82645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14D534-A778-584F-B8E4-F3DEE787752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9925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FECCC1C-A10A-6B4F-9FA3-9EAB68684A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3A562B78-BF42-C048-B24E-8B1FBDA7E7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FCC10A7-E641-8A4D-8656-C17D54BB4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F6C89-8510-3C44-91F6-FA91B522B3CB}" type="datetimeFigureOut">
              <a:rPr kumimoji="1" lang="zh-CN" altLang="en-US" smtClean="0"/>
              <a:t>2021/11/13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4A537F1-E010-7647-B618-20A637C81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4590630-D0FA-8648-8875-6FDF7025E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EB973-21A1-B74F-B53C-0577EEB03F3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53712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E6E25C6-6BA9-6948-85DE-168DFCC69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5041DD72-E226-E942-BBB4-601D9DE857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49DAD90-4E76-614E-A48A-D3777DA8A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F6C89-8510-3C44-91F6-FA91B522B3CB}" type="datetimeFigureOut">
              <a:rPr kumimoji="1" lang="zh-CN" altLang="en-US" smtClean="0"/>
              <a:t>2021/11/13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007BCC1-D825-844F-9899-EB361DB70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BE79231-58DE-9C4D-B5E6-4F4A48168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EB973-21A1-B74F-B53C-0577EEB03F3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93237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FD80BFB7-8360-0040-AFA4-BD08EBFDD5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9A22DE11-C93B-994D-9EED-A15FB7F800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6C13587-F6E1-5543-A0B3-1CB694FD4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F6C89-8510-3C44-91F6-FA91B522B3CB}" type="datetimeFigureOut">
              <a:rPr kumimoji="1" lang="zh-CN" altLang="en-US" smtClean="0"/>
              <a:t>2021/11/13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7451228-1D2E-2D43-A5CF-6D13CE38C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901E967-1651-3846-867F-033826CE5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EB973-21A1-B74F-B53C-0577EEB03F3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6560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7ECFA73-815B-1942-A8E9-514FE0AB8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B4C0627-4A04-FF44-8FD1-F6DC64E133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525A302-E9DD-AA41-A367-D7A2CEE30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F6C89-8510-3C44-91F6-FA91B522B3CB}" type="datetimeFigureOut">
              <a:rPr kumimoji="1" lang="zh-CN" altLang="en-US" smtClean="0"/>
              <a:t>2021/11/13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D1273D2-466C-934F-9CCE-9B6664D7D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C42DAC4-520A-CD44-9F96-732BF679B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EB973-21A1-B74F-B53C-0577EEB03F3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41091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A2CAA86-0B35-C54A-8842-28D8DBE063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EFD0BF8-4EB2-BC45-AB69-8258CDB5C8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02BF21A-A705-B448-BA62-97541D02E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F6C89-8510-3C44-91F6-FA91B522B3CB}" type="datetimeFigureOut">
              <a:rPr kumimoji="1" lang="zh-CN" altLang="en-US" smtClean="0"/>
              <a:t>2021/11/13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EB7EEB0-BB1D-AB4B-928C-052D5D965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1906381-92C6-E34B-9282-BB27828BA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EB973-21A1-B74F-B53C-0577EEB03F3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54658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33D758D-3867-5043-BF22-30552919BC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D74F20E-4EA2-F54A-BED3-021D35485E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633F0111-FAB2-2A49-9FDE-91B5A6A397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D943DDF-86BC-AC41-934A-E7E5314E1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F6C89-8510-3C44-91F6-FA91B522B3CB}" type="datetimeFigureOut">
              <a:rPr kumimoji="1" lang="zh-CN" altLang="en-US" smtClean="0"/>
              <a:t>2021/11/13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825B146-14EE-BD4E-AFA5-22E2B7A08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E696C12-2C4E-674E-9A2F-CAF38A207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EB973-21A1-B74F-B53C-0577EEB03F3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371352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2BB1412-FF0B-D640-AE24-534FCDA32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4B63DE4-668E-104D-A112-DC44D8C83D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565BE41-98BF-354A-815C-105514E0A6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2C8B48F7-6DB1-9F4D-8B90-2D70D83C23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3550F8C0-39B7-754A-90C5-B7FF985862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42EDDB98-69CA-0B41-B2A0-358C2AF36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F6C89-8510-3C44-91F6-FA91B522B3CB}" type="datetimeFigureOut">
              <a:rPr kumimoji="1" lang="zh-CN" altLang="en-US" smtClean="0"/>
              <a:t>2021/11/13</a:t>
            </a:fld>
            <a:endParaRPr kumimoji="1"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BA742390-1B03-CF47-B55A-99AA96611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E385601C-8499-E948-B35D-7F94744A7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EB973-21A1-B74F-B53C-0577EEB03F3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963107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68C1DCB-93B9-1047-8094-B759C4415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E502790A-C008-B740-BF0E-F64303731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F6C89-8510-3C44-91F6-FA91B522B3CB}" type="datetimeFigureOut">
              <a:rPr kumimoji="1" lang="zh-CN" altLang="en-US" smtClean="0"/>
              <a:t>2021/11/13</a:t>
            </a:fld>
            <a:endParaRPr kumimoji="1"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530F7ED3-5EB2-A64C-ADA3-647C0DE08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35145C0A-B83F-8A4C-AEDA-C95A9011C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EB973-21A1-B74F-B53C-0577EEB03F3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215194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C0AE00A-4978-3344-AAC0-098D242F8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F6C89-8510-3C44-91F6-FA91B522B3CB}" type="datetimeFigureOut">
              <a:rPr kumimoji="1" lang="zh-CN" altLang="en-US" smtClean="0"/>
              <a:t>2021/11/13</a:t>
            </a:fld>
            <a:endParaRPr kumimoji="1"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FAB48A25-A73D-9740-A9B2-524F1DFA1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BDF38BF-F0C2-0449-9458-47BA7E26C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EB973-21A1-B74F-B53C-0577EEB03F3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372185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B031C64-AC96-7742-B70F-4B71EDFC6B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739624D-A8DA-434E-B871-3395B394E9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5FF0EB14-0FB9-D240-A3AE-1425046C19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24070F9-890F-3943-8883-5011870B5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F6C89-8510-3C44-91F6-FA91B522B3CB}" type="datetimeFigureOut">
              <a:rPr kumimoji="1" lang="zh-CN" altLang="en-US" smtClean="0"/>
              <a:t>2021/11/13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C6FF4AE-2A89-8A45-92E3-21559ACB1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3A51445-12E5-E547-B49A-0B2D91D89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EB973-21A1-B74F-B53C-0577EEB03F3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996110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60DC357-E135-6F44-9D8D-93B8A2B81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FE2792B3-CA86-B04A-AD29-4A4FEF8DDF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3CFCE4B-DC00-1C40-BC82-37C908B5E7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15A3000-44AB-2049-A962-B6BE168B4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F6C89-8510-3C44-91F6-FA91B522B3CB}" type="datetimeFigureOut">
              <a:rPr kumimoji="1" lang="zh-CN" altLang="en-US" smtClean="0"/>
              <a:t>2021/11/13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115C5BC-AA2A-E24F-8F3A-B420631DB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0E81A3B-098F-0E4F-818D-4F6CFF3F1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EB973-21A1-B74F-B53C-0577EEB03F3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20908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11A95288-E656-DC4C-813D-C49DBF7DC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A82BD8F-4D0F-4242-844F-A96ABFC170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CCED377-EB3C-9C46-95E1-9833A1E08C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F6C89-8510-3C44-91F6-FA91B522B3CB}" type="datetimeFigureOut">
              <a:rPr kumimoji="1" lang="zh-CN" altLang="en-US" smtClean="0"/>
              <a:t>2021/11/13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1F2710A-4BAE-4143-8FB7-903A8DF409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F4B6286-CC2C-3843-B8E6-9FF5D352B8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EB973-21A1-B74F-B53C-0577EEB03F3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56890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nkedin.com/groups/12537007/" TargetMode="External"/><Relationship Id="rId2" Type="http://schemas.openxmlformats.org/officeDocument/2006/relationships/hyperlink" Target="mailto:lei.zhang@glasgow.ac.uk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n.committees.comsoc.org/special-interest-groups-sigs/sig-on-wireless-blockchain-networks/" TargetMode="External"/><Relationship Id="rId4" Type="http://schemas.openxmlformats.org/officeDocument/2006/relationships/hyperlink" Target="mailto:wirelessblockchain@comsoc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B44243DC-B4C4-E548-A5A6-4BD3AFBDE0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353300" cy="1562100"/>
          </a:xfrm>
          <a:prstGeom prst="rect">
            <a:avLst/>
          </a:prstGeom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id="{614CF246-46B7-AE4C-B3DF-C307198A3311}"/>
              </a:ext>
            </a:extLst>
          </p:cNvPr>
          <p:cNvSpPr txBox="1"/>
          <p:nvPr/>
        </p:nvSpPr>
        <p:spPr>
          <a:xfrm>
            <a:off x="657973" y="2521012"/>
            <a:ext cx="10876054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" altLang="zh-C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Report by SIG on Wireless Blockchain Networks</a:t>
            </a:r>
          </a:p>
          <a:p>
            <a:endParaRPr kumimoji="1" lang="en-US" altLang="zh-CN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kumimoji="1" lang="en-US" altLang="zh-CN" sz="28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Chairs:</a:t>
            </a:r>
            <a:r>
              <a:rPr kumimoji="1" lang="zh-CN" altLang="en-US" sz="28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1" lang="en-GB" altLang="zh-CN" sz="28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kumimoji="1" lang="en-US" altLang="zh-CN" sz="28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Lei Zhang</a:t>
            </a:r>
            <a:r>
              <a:rPr kumimoji="1" lang="zh-CN" altLang="en-US" sz="28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28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" altLang="zh-CN" sz="28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Glasgow</a:t>
            </a:r>
            <a:r>
              <a:rPr kumimoji="1" lang="en-US" altLang="zh-CN" sz="28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kumimoji="1" lang="zh-CN" altLang="en-US" sz="28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1" lang="en-GB" altLang="zh-CN" sz="28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kumimoji="1" lang="en" altLang="zh-CN" sz="2800" dirty="0" err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Zehui</a:t>
            </a:r>
            <a:r>
              <a:rPr kumimoji="1" lang="en" altLang="zh-CN" sz="28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" altLang="zh-CN" sz="2800" dirty="0" err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Xiong</a:t>
            </a:r>
            <a:r>
              <a:rPr kumimoji="1" lang="zh-CN" altLang="en-US" sz="28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28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(Singapore University of Technology and Design)</a:t>
            </a:r>
            <a:endParaRPr kumimoji="1" lang="en-GB" altLang="zh-CN" sz="28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" altLang="zh-CN" sz="28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Salil </a:t>
            </a:r>
            <a:r>
              <a:rPr lang="en" altLang="zh-CN" sz="2800" dirty="0" err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Kanhere</a:t>
            </a:r>
            <a:r>
              <a:rPr lang="zh-CN" altLang="en-US" sz="28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8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University of New South Wales</a:t>
            </a:r>
            <a:r>
              <a:rPr lang="en-US" altLang="zh-CN" sz="28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" altLang="zh-CN" sz="28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kumimoji="1" lang="en" altLang="zh-CN" sz="28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Bin Cao</a:t>
            </a:r>
            <a:r>
              <a:rPr kumimoji="1" lang="zh-CN" altLang="en-US" sz="28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28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(Beijing University of Posts and Telecommunications)</a:t>
            </a:r>
            <a:endParaRPr kumimoji="1" lang="en" altLang="zh-CN" sz="28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825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>
            <a:extLst>
              <a:ext uri="{FF2B5EF4-FFF2-40B4-BE49-F238E27FC236}">
                <a16:creationId xmlns:a16="http://schemas.microsoft.com/office/drawing/2014/main" id="{472E7B1C-9092-1248-B940-17479510A663}"/>
              </a:ext>
            </a:extLst>
          </p:cNvPr>
          <p:cNvGrpSpPr/>
          <p:nvPr/>
        </p:nvGrpSpPr>
        <p:grpSpPr>
          <a:xfrm>
            <a:off x="402771" y="206121"/>
            <a:ext cx="11386458" cy="523220"/>
            <a:chOff x="402771" y="260551"/>
            <a:chExt cx="11386458" cy="523220"/>
          </a:xfrm>
        </p:grpSpPr>
        <p:cxnSp>
          <p:nvCxnSpPr>
            <p:cNvPr id="6" name="直线连接符 5">
              <a:extLst>
                <a:ext uri="{FF2B5EF4-FFF2-40B4-BE49-F238E27FC236}">
                  <a16:creationId xmlns:a16="http://schemas.microsoft.com/office/drawing/2014/main" id="{C9EFB897-10AE-3C49-B498-AE7390DD8ABC}"/>
                </a:ext>
              </a:extLst>
            </p:cNvPr>
            <p:cNvCxnSpPr/>
            <p:nvPr/>
          </p:nvCxnSpPr>
          <p:spPr>
            <a:xfrm>
              <a:off x="402771" y="783771"/>
              <a:ext cx="11386458" cy="0"/>
            </a:xfrm>
            <a:prstGeom prst="line">
              <a:avLst/>
            </a:prstGeom>
            <a:ln w="381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文本框 6">
              <a:extLst>
                <a:ext uri="{FF2B5EF4-FFF2-40B4-BE49-F238E27FC236}">
                  <a16:creationId xmlns:a16="http://schemas.microsoft.com/office/drawing/2014/main" id="{5D001BE0-6A13-CD4E-8489-E427AA97ADDE}"/>
                </a:ext>
              </a:extLst>
            </p:cNvPr>
            <p:cNvSpPr txBox="1"/>
            <p:nvPr/>
          </p:nvSpPr>
          <p:spPr>
            <a:xfrm>
              <a:off x="402771" y="260551"/>
              <a:ext cx="297549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sz="2800" b="1" dirty="0">
                  <a:latin typeface="+mj-ea"/>
                  <a:ea typeface="+mj-ea"/>
                  <a:cs typeface="Times New Roman" panose="02020603050405020304" pitchFamily="18" charset="0"/>
                </a:rPr>
                <a:t>Scope</a:t>
              </a:r>
              <a:r>
                <a:rPr kumimoji="1" lang="zh-CN" altLang="en-US" sz="2800" b="1" dirty="0">
                  <a:latin typeface="+mj-ea"/>
                  <a:ea typeface="+mj-ea"/>
                  <a:cs typeface="Times New Roman" panose="02020603050405020304" pitchFamily="18" charset="0"/>
                </a:rPr>
                <a:t> </a:t>
              </a:r>
              <a:r>
                <a:rPr kumimoji="1" lang="en-US" altLang="zh-CN" sz="2800" b="1" dirty="0">
                  <a:latin typeface="+mj-ea"/>
                  <a:ea typeface="+mj-ea"/>
                  <a:cs typeface="Times New Roman" panose="02020603050405020304" pitchFamily="18" charset="0"/>
                </a:rPr>
                <a:t>of</a:t>
              </a:r>
              <a:r>
                <a:rPr kumimoji="1" lang="zh-CN" altLang="en-US" sz="2800" b="1" dirty="0">
                  <a:latin typeface="+mj-ea"/>
                  <a:ea typeface="+mj-ea"/>
                  <a:cs typeface="Times New Roman" panose="02020603050405020304" pitchFamily="18" charset="0"/>
                </a:rPr>
                <a:t> </a:t>
              </a:r>
              <a:r>
                <a:rPr kumimoji="1" lang="en-US" altLang="zh-CN" sz="2800" b="1" dirty="0">
                  <a:latin typeface="+mj-ea"/>
                  <a:ea typeface="+mj-ea"/>
                  <a:cs typeface="Times New Roman" panose="02020603050405020304" pitchFamily="18" charset="0"/>
                </a:rPr>
                <a:t>WBN</a:t>
              </a:r>
              <a:r>
                <a:rPr kumimoji="1" lang="zh-CN" altLang="en-US" sz="2800" b="1" dirty="0">
                  <a:latin typeface="+mj-ea"/>
                  <a:ea typeface="+mj-ea"/>
                  <a:cs typeface="Times New Roman" panose="02020603050405020304" pitchFamily="18" charset="0"/>
                </a:rPr>
                <a:t> </a:t>
              </a:r>
              <a:r>
                <a:rPr kumimoji="1" lang="en-US" altLang="zh-CN" sz="2800" b="1" dirty="0">
                  <a:latin typeface="+mj-ea"/>
                  <a:ea typeface="+mj-ea"/>
                  <a:cs typeface="Times New Roman" panose="02020603050405020304" pitchFamily="18" charset="0"/>
                </a:rPr>
                <a:t>SIG</a:t>
              </a:r>
              <a:endParaRPr kumimoji="1" lang="zh-CN" altLang="en-US" sz="2800" b="1" dirty="0">
                <a:latin typeface="+mj-ea"/>
                <a:ea typeface="+mj-ea"/>
                <a:cs typeface="Times New Roman" panose="02020603050405020304" pitchFamily="18" charset="0"/>
              </a:endParaRPr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ADED13F6-9B8B-6C49-B225-EC26B4425ED2}"/>
              </a:ext>
            </a:extLst>
          </p:cNvPr>
          <p:cNvSpPr/>
          <p:nvPr/>
        </p:nvSpPr>
        <p:spPr>
          <a:xfrm>
            <a:off x="402771" y="1020785"/>
            <a:ext cx="10982633" cy="28050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ow to use blockchain to facilitate the communication </a:t>
            </a:r>
            <a:r>
              <a:rPr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zh-CN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network</a:t>
            </a:r>
            <a:r>
              <a:rPr lang="zh-CN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functions,</a:t>
            </a:r>
            <a:r>
              <a:rPr lang="zh-CN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trading, sharing and optimization for 5G/6G especially for cognitive radio (i.e., blockchain for communication)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ow communication plays a role in blockchain and optimize blockchain performance (i.e., communication for blockchain)</a:t>
            </a:r>
          </a:p>
        </p:txBody>
      </p:sp>
    </p:spTree>
    <p:extLst>
      <p:ext uri="{BB962C8B-B14F-4D97-AF65-F5344CB8AC3E}">
        <p14:creationId xmlns:p14="http://schemas.microsoft.com/office/powerpoint/2010/main" val="3845335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>
            <a:extLst>
              <a:ext uri="{FF2B5EF4-FFF2-40B4-BE49-F238E27FC236}">
                <a16:creationId xmlns:a16="http://schemas.microsoft.com/office/drawing/2014/main" id="{472E7B1C-9092-1248-B940-17479510A663}"/>
              </a:ext>
            </a:extLst>
          </p:cNvPr>
          <p:cNvGrpSpPr/>
          <p:nvPr/>
        </p:nvGrpSpPr>
        <p:grpSpPr>
          <a:xfrm>
            <a:off x="402771" y="206121"/>
            <a:ext cx="11386458" cy="523220"/>
            <a:chOff x="402771" y="260551"/>
            <a:chExt cx="11386458" cy="523220"/>
          </a:xfrm>
        </p:grpSpPr>
        <p:cxnSp>
          <p:nvCxnSpPr>
            <p:cNvPr id="6" name="直线连接符 5">
              <a:extLst>
                <a:ext uri="{FF2B5EF4-FFF2-40B4-BE49-F238E27FC236}">
                  <a16:creationId xmlns:a16="http://schemas.microsoft.com/office/drawing/2014/main" id="{C9EFB897-10AE-3C49-B498-AE7390DD8ABC}"/>
                </a:ext>
              </a:extLst>
            </p:cNvPr>
            <p:cNvCxnSpPr/>
            <p:nvPr/>
          </p:nvCxnSpPr>
          <p:spPr>
            <a:xfrm>
              <a:off x="402771" y="783771"/>
              <a:ext cx="11386458" cy="0"/>
            </a:xfrm>
            <a:prstGeom prst="line">
              <a:avLst/>
            </a:prstGeom>
            <a:ln w="381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文本框 6">
              <a:extLst>
                <a:ext uri="{FF2B5EF4-FFF2-40B4-BE49-F238E27FC236}">
                  <a16:creationId xmlns:a16="http://schemas.microsoft.com/office/drawing/2014/main" id="{5D001BE0-6A13-CD4E-8489-E427AA97ADDE}"/>
                </a:ext>
              </a:extLst>
            </p:cNvPr>
            <p:cNvSpPr txBox="1"/>
            <p:nvPr/>
          </p:nvSpPr>
          <p:spPr>
            <a:xfrm>
              <a:off x="402771" y="260551"/>
              <a:ext cx="102303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sz="2800" b="1" dirty="0">
                  <a:latin typeface="+mj-ea"/>
                  <a:ea typeface="+mj-ea"/>
                  <a:cs typeface="Times New Roman" panose="02020603050405020304" pitchFamily="18" charset="0"/>
                </a:rPr>
                <a:t>Team</a:t>
              </a:r>
              <a:endParaRPr kumimoji="1" lang="zh-CN" altLang="en-US" sz="2800" b="1" dirty="0">
                <a:latin typeface="+mj-ea"/>
                <a:ea typeface="+mj-ea"/>
                <a:cs typeface="Times New Roman" panose="02020603050405020304" pitchFamily="18" charset="0"/>
              </a:endParaRPr>
            </a:p>
          </p:txBody>
        </p:sp>
      </p:grpSp>
      <p:sp>
        <p:nvSpPr>
          <p:cNvPr id="8" name="文本框 7">
            <a:extLst>
              <a:ext uri="{FF2B5EF4-FFF2-40B4-BE49-F238E27FC236}">
                <a16:creationId xmlns:a16="http://schemas.microsoft.com/office/drawing/2014/main" id="{1FE39505-B0F5-AB45-8019-FD5BB2734A9C}"/>
              </a:ext>
            </a:extLst>
          </p:cNvPr>
          <p:cNvSpPr txBox="1"/>
          <p:nvPr/>
        </p:nvSpPr>
        <p:spPr>
          <a:xfrm>
            <a:off x="332014" y="827242"/>
            <a:ext cx="11527972" cy="6109365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285750" indent="-285750">
              <a:buFont typeface="Wingdings" pitchFamily="2" charset="2"/>
              <a:buChar char="n"/>
            </a:pPr>
            <a:r>
              <a:rPr lang="en" altLang="zh-CN" sz="1600" b="1" dirty="0"/>
              <a:t>Chair</a:t>
            </a:r>
            <a:r>
              <a:rPr lang="en-US" altLang="zh-CN" sz="1600" b="1" dirty="0"/>
              <a:t>s</a:t>
            </a:r>
            <a:endParaRPr lang="en" altLang="zh-CN" sz="1600" b="1" dirty="0"/>
          </a:p>
          <a:p>
            <a:r>
              <a:rPr lang="en" altLang="zh-CN" sz="1400" dirty="0"/>
              <a:t>Lei Zhang, University of Glasgow, UK</a:t>
            </a:r>
          </a:p>
          <a:p>
            <a:r>
              <a:rPr lang="en" altLang="zh-CN" sz="1400" dirty="0"/>
              <a:t>Salil </a:t>
            </a:r>
            <a:r>
              <a:rPr lang="en" altLang="zh-CN" sz="1400" dirty="0" err="1"/>
              <a:t>Kanhere</a:t>
            </a:r>
            <a:r>
              <a:rPr lang="en" altLang="zh-CN" sz="1400" dirty="0"/>
              <a:t>, The University of New South Wales, Australia</a:t>
            </a:r>
            <a:br>
              <a:rPr lang="en" altLang="zh-CN" sz="1400" dirty="0"/>
            </a:br>
            <a:r>
              <a:rPr lang="en" altLang="zh-CN" sz="1400" dirty="0"/>
              <a:t>Bin Cao, Beijing University of Posts and Telecommunications, China</a:t>
            </a:r>
            <a:br>
              <a:rPr lang="en" altLang="zh-CN" sz="1400" dirty="0"/>
            </a:br>
            <a:r>
              <a:rPr lang="en" altLang="zh-CN" sz="1400" dirty="0" err="1"/>
              <a:t>Zehui</a:t>
            </a:r>
            <a:r>
              <a:rPr lang="en" altLang="zh-CN" sz="1400" dirty="0"/>
              <a:t> </a:t>
            </a:r>
            <a:r>
              <a:rPr lang="en" altLang="zh-CN" sz="1400" dirty="0" err="1"/>
              <a:t>Xiong</a:t>
            </a:r>
            <a:r>
              <a:rPr lang="en" altLang="zh-CN" sz="1400" dirty="0"/>
              <a:t>, Singapore University of Technology and Design, Singapore</a:t>
            </a:r>
          </a:p>
          <a:p>
            <a:pPr marL="285750" indent="-285750">
              <a:spcBef>
                <a:spcPts val="600"/>
              </a:spcBef>
              <a:buFont typeface="Wingdings" pitchFamily="2" charset="2"/>
              <a:buChar char="n"/>
            </a:pPr>
            <a:r>
              <a:rPr lang="en" altLang="zh-CN" sz="1600" b="1" dirty="0"/>
              <a:t>Senior Advisors</a:t>
            </a:r>
          </a:p>
          <a:p>
            <a:r>
              <a:rPr lang="en" altLang="zh-CN" sz="1400" dirty="0"/>
              <a:t>Yue Gao, University of Surrey, UK</a:t>
            </a:r>
            <a:br>
              <a:rPr lang="en" altLang="zh-CN" sz="1400" dirty="0"/>
            </a:br>
            <a:r>
              <a:rPr lang="en" altLang="zh-CN" sz="1400" dirty="0" err="1"/>
              <a:t>Chonggang</a:t>
            </a:r>
            <a:r>
              <a:rPr lang="en" altLang="zh-CN" sz="1400" dirty="0"/>
              <a:t> Wang, Interdigital, US</a:t>
            </a:r>
            <a:br>
              <a:rPr lang="en" altLang="zh-CN" sz="1400" dirty="0"/>
            </a:br>
            <a:r>
              <a:rPr lang="en" altLang="zh-CN" sz="1400" dirty="0"/>
              <a:t>Tony Q. S. Quek, Singapore University of Technology and Design, Singapore</a:t>
            </a:r>
            <a:br>
              <a:rPr lang="en" altLang="zh-CN" sz="1400" dirty="0"/>
            </a:br>
            <a:r>
              <a:rPr lang="en" altLang="zh-CN" sz="1400" dirty="0" err="1"/>
              <a:t>Mugen</a:t>
            </a:r>
            <a:r>
              <a:rPr lang="en" altLang="zh-CN" sz="1400" dirty="0"/>
              <a:t> Peng, Beijing University of Posts and Telecommunications, China</a:t>
            </a:r>
            <a:br>
              <a:rPr lang="en" altLang="zh-CN" sz="1400" dirty="0"/>
            </a:br>
            <a:r>
              <a:rPr lang="en" altLang="zh-CN" sz="1400" dirty="0"/>
              <a:t>Dusit </a:t>
            </a:r>
            <a:r>
              <a:rPr lang="en" altLang="zh-CN" sz="1400" dirty="0" err="1"/>
              <a:t>Niyato</a:t>
            </a:r>
            <a:r>
              <a:rPr lang="en" altLang="zh-CN" sz="1400" dirty="0"/>
              <a:t>, Nanyang Technological University, Singapore</a:t>
            </a:r>
          </a:p>
          <a:p>
            <a:pPr marL="285750" indent="-285750">
              <a:spcBef>
                <a:spcPts val="600"/>
              </a:spcBef>
              <a:buFont typeface="Wingdings" pitchFamily="2" charset="2"/>
              <a:buChar char="n"/>
            </a:pPr>
            <a:r>
              <a:rPr lang="en" altLang="zh-CN" sz="1600" b="1" dirty="0"/>
              <a:t>Founding Members</a:t>
            </a:r>
          </a:p>
          <a:p>
            <a:r>
              <a:rPr lang="en" altLang="zh-CN" sz="1400" dirty="0"/>
              <a:t>Lei Zhang, University of Glasgow, UK</a:t>
            </a:r>
            <a:br>
              <a:rPr lang="en" altLang="zh-CN" sz="1400" dirty="0"/>
            </a:br>
            <a:r>
              <a:rPr lang="en" altLang="zh-CN" sz="1400" dirty="0"/>
              <a:t>Yue Gao, University of Surrey, UK</a:t>
            </a:r>
            <a:br>
              <a:rPr lang="en" altLang="zh-CN" sz="1400" dirty="0"/>
            </a:br>
            <a:r>
              <a:rPr lang="en" altLang="zh-CN" sz="1400" dirty="0"/>
              <a:t>Salil </a:t>
            </a:r>
            <a:r>
              <a:rPr lang="en" altLang="zh-CN" sz="1400" dirty="0" err="1"/>
              <a:t>Kanhere</a:t>
            </a:r>
            <a:r>
              <a:rPr lang="en" altLang="zh-CN" sz="1400" dirty="0"/>
              <a:t>, The University of New South Wales, Australia</a:t>
            </a:r>
            <a:br>
              <a:rPr lang="en" altLang="zh-CN" sz="1400" dirty="0"/>
            </a:br>
            <a:r>
              <a:rPr lang="en" altLang="zh-CN" sz="1400" dirty="0"/>
              <a:t>Bin Cao, Beijing University of Posts and Telecommunications, China</a:t>
            </a:r>
            <a:br>
              <a:rPr lang="en" altLang="zh-CN" sz="1400" dirty="0"/>
            </a:br>
            <a:r>
              <a:rPr lang="en" altLang="zh-CN" sz="1400" dirty="0"/>
              <a:t>Jaafar M. H. </a:t>
            </a:r>
            <a:r>
              <a:rPr lang="en" altLang="zh-CN" sz="1400" dirty="0" err="1"/>
              <a:t>Elmirghani</a:t>
            </a:r>
            <a:r>
              <a:rPr lang="en" altLang="zh-CN" sz="1400" dirty="0"/>
              <a:t>, University of Leads, UK</a:t>
            </a:r>
            <a:br>
              <a:rPr lang="en" altLang="zh-CN" sz="1400" dirty="0"/>
            </a:br>
            <a:r>
              <a:rPr lang="en" altLang="zh-CN" sz="1400" dirty="0"/>
              <a:t>Hamed Ahmadi, University of York, UK</a:t>
            </a:r>
            <a:br>
              <a:rPr lang="en" altLang="zh-CN" sz="1400" dirty="0"/>
            </a:br>
            <a:r>
              <a:rPr lang="en" altLang="zh-CN" sz="1400" dirty="0"/>
              <a:t>Alexander </a:t>
            </a:r>
            <a:r>
              <a:rPr lang="en" altLang="zh-CN" sz="1400" dirty="0" err="1"/>
              <a:t>Okon</a:t>
            </a:r>
            <a:r>
              <a:rPr lang="en" altLang="zh-CN" sz="1400" dirty="0"/>
              <a:t>, University of Canberra, Australia</a:t>
            </a:r>
            <a:br>
              <a:rPr lang="en" altLang="zh-CN" sz="1400" dirty="0"/>
            </a:br>
            <a:r>
              <a:rPr lang="en" altLang="zh-CN" sz="1400" dirty="0" err="1"/>
              <a:t>Mugen</a:t>
            </a:r>
            <a:r>
              <a:rPr lang="en" altLang="zh-CN" sz="1400" dirty="0"/>
              <a:t> Peng, Beijing University of Posts and Telecommunications, China</a:t>
            </a:r>
            <a:br>
              <a:rPr lang="en" altLang="zh-CN" sz="1400" dirty="0"/>
            </a:br>
            <a:r>
              <a:rPr lang="en" altLang="zh-CN" sz="1400" dirty="0"/>
              <a:t>Choo Raymond, University of Texas at San Antonio</a:t>
            </a:r>
            <a:br>
              <a:rPr lang="en" altLang="zh-CN" sz="1400" dirty="0"/>
            </a:br>
            <a:r>
              <a:rPr lang="en" altLang="zh-CN" sz="1400" dirty="0" err="1"/>
              <a:t>Shengli</a:t>
            </a:r>
            <a:r>
              <a:rPr lang="en" altLang="zh-CN" sz="1400" dirty="0"/>
              <a:t> Zhang, Shenzhen University, China</a:t>
            </a:r>
            <a:br>
              <a:rPr lang="en" altLang="zh-CN" sz="1400" dirty="0"/>
            </a:br>
            <a:r>
              <a:rPr lang="en" altLang="zh-CN" sz="1400" dirty="0"/>
              <a:t>Xavier </a:t>
            </a:r>
            <a:r>
              <a:rPr lang="en" altLang="zh-CN" sz="1400" dirty="0" err="1"/>
              <a:t>Bellekens</a:t>
            </a:r>
            <a:r>
              <a:rPr lang="en" altLang="zh-CN" sz="1400" dirty="0"/>
              <a:t>, University of Strathclyde, UK</a:t>
            </a:r>
            <a:br>
              <a:rPr lang="en" altLang="zh-CN" sz="1400" dirty="0"/>
            </a:br>
            <a:r>
              <a:rPr lang="en" altLang="zh-CN" sz="1400" dirty="0" err="1"/>
              <a:t>Kumudu</a:t>
            </a:r>
            <a:r>
              <a:rPr lang="en" altLang="zh-CN" sz="1400" dirty="0"/>
              <a:t> </a:t>
            </a:r>
            <a:r>
              <a:rPr lang="en" altLang="zh-CN" sz="1400" dirty="0" err="1"/>
              <a:t>Munasinghe</a:t>
            </a:r>
            <a:r>
              <a:rPr lang="en" altLang="zh-CN" sz="1400" dirty="0"/>
              <a:t>, University of Canberra, Australia</a:t>
            </a:r>
            <a:br>
              <a:rPr lang="en" altLang="zh-CN" sz="1400" dirty="0"/>
            </a:br>
            <a:r>
              <a:rPr lang="en" altLang="zh-CN" sz="1400" dirty="0"/>
              <a:t>Mohamed Ben Farah, University of Strathclyde, UK</a:t>
            </a:r>
            <a:br>
              <a:rPr lang="en" altLang="zh-CN" sz="1400" dirty="0"/>
            </a:br>
            <a:r>
              <a:rPr lang="en" altLang="zh-CN" sz="1400" dirty="0"/>
              <a:t>Thakur, </a:t>
            </a:r>
            <a:r>
              <a:rPr lang="en" altLang="zh-CN" sz="1400" dirty="0" err="1"/>
              <a:t>Subhasis</a:t>
            </a:r>
            <a:r>
              <a:rPr lang="en" altLang="zh-CN" sz="1400" dirty="0"/>
              <a:t>, National University of Ireland, Ireland</a:t>
            </a:r>
            <a:br>
              <a:rPr lang="en" altLang="zh-CN" sz="1400" dirty="0"/>
            </a:br>
            <a:r>
              <a:rPr lang="en" altLang="zh-CN" sz="1400" dirty="0" err="1"/>
              <a:t>Nima</a:t>
            </a:r>
            <a:r>
              <a:rPr lang="en" altLang="zh-CN" sz="1400" dirty="0"/>
              <a:t> </a:t>
            </a:r>
            <a:r>
              <a:rPr lang="en" altLang="zh-CN" sz="1400" dirty="0" err="1"/>
              <a:t>Afraz</a:t>
            </a:r>
            <a:r>
              <a:rPr lang="en" altLang="zh-CN" sz="1400" dirty="0"/>
              <a:t>, Trinity College Dublin, Ireland</a:t>
            </a:r>
            <a:br>
              <a:rPr lang="en" altLang="zh-CN" sz="1400" dirty="0"/>
            </a:br>
            <a:r>
              <a:rPr lang="en" altLang="zh-CN" sz="1400" dirty="0" err="1"/>
              <a:t>Oluwakayode</a:t>
            </a:r>
            <a:r>
              <a:rPr lang="en" altLang="zh-CN" sz="1400" dirty="0"/>
              <a:t> </a:t>
            </a:r>
            <a:r>
              <a:rPr lang="en" altLang="zh-CN" sz="1400" dirty="0" err="1"/>
              <a:t>Onireti</a:t>
            </a:r>
            <a:r>
              <a:rPr lang="en" altLang="zh-CN" sz="1400" dirty="0"/>
              <a:t>, University of Glasgow, UK</a:t>
            </a:r>
            <a:br>
              <a:rPr lang="en" altLang="zh-CN" sz="1400" dirty="0"/>
            </a:br>
            <a:r>
              <a:rPr lang="en" altLang="zh-CN" sz="1400" dirty="0"/>
              <a:t>Yue Cao, </a:t>
            </a:r>
            <a:r>
              <a:rPr lang="en" altLang="zh-CN" sz="1400" dirty="0" err="1"/>
              <a:t>WuHan</a:t>
            </a:r>
            <a:r>
              <a:rPr lang="en" altLang="zh-CN" sz="1400" dirty="0"/>
              <a:t> University, China</a:t>
            </a:r>
            <a:br>
              <a:rPr lang="en" altLang="zh-CN" sz="1400" dirty="0"/>
            </a:br>
            <a:r>
              <a:rPr lang="en" altLang="zh-CN" sz="1400" dirty="0"/>
              <a:t>Yao Sun, University of Glasgow, UK</a:t>
            </a:r>
            <a:br>
              <a:rPr lang="en" altLang="zh-CN" sz="1400" dirty="0"/>
            </a:br>
            <a:r>
              <a:rPr lang="en" altLang="zh-CN" sz="1400" dirty="0" err="1"/>
              <a:t>Zhengguo</a:t>
            </a:r>
            <a:r>
              <a:rPr lang="en" altLang="zh-CN" sz="1400" dirty="0"/>
              <a:t> Sheng, University of Sussex, UK</a:t>
            </a:r>
            <a:br>
              <a:rPr lang="en" altLang="zh-CN" sz="1400" dirty="0"/>
            </a:br>
            <a:r>
              <a:rPr lang="en" altLang="zh-CN" sz="1400" dirty="0"/>
              <a:t>Paulo Valente Klaine, University of Glasgow, UK</a:t>
            </a:r>
            <a:br>
              <a:rPr lang="en" altLang="zh-CN" sz="1400" dirty="0"/>
            </a:br>
            <a:r>
              <a:rPr lang="en" altLang="zh-CN" sz="1400" dirty="0" err="1"/>
              <a:t>Zehui</a:t>
            </a:r>
            <a:r>
              <a:rPr lang="en" altLang="zh-CN" sz="1400" dirty="0"/>
              <a:t> </a:t>
            </a:r>
            <a:r>
              <a:rPr lang="en" altLang="zh-CN" sz="1400" dirty="0" err="1"/>
              <a:t>Xiong</a:t>
            </a:r>
            <a:r>
              <a:rPr lang="en" altLang="zh-CN" sz="1400" dirty="0"/>
              <a:t>, Singapore University of Technology and Design, Singapore</a:t>
            </a:r>
            <a:br>
              <a:rPr lang="en" altLang="zh-CN" sz="1400" dirty="0"/>
            </a:br>
            <a:r>
              <a:rPr lang="en" altLang="zh-CN" sz="1400" dirty="0"/>
              <a:t>Dusit </a:t>
            </a:r>
            <a:r>
              <a:rPr lang="en" altLang="zh-CN" sz="1400" dirty="0" err="1"/>
              <a:t>Niyato</a:t>
            </a:r>
            <a:r>
              <a:rPr lang="en" altLang="zh-CN" sz="1400" dirty="0"/>
              <a:t>, Nanyang Technological University, Singapore</a:t>
            </a:r>
            <a:br>
              <a:rPr lang="en" altLang="zh-CN" sz="1400" dirty="0"/>
            </a:br>
            <a:r>
              <a:rPr lang="en" altLang="zh-CN" sz="1400" dirty="0"/>
              <a:t>Jun Zhao, Nanyang Technological University, Singapore</a:t>
            </a:r>
            <a:br>
              <a:rPr lang="en" altLang="zh-CN" sz="1400" dirty="0"/>
            </a:br>
            <a:r>
              <a:rPr lang="en" altLang="zh-CN" sz="1400" dirty="0"/>
              <a:t>Yang Zhang, Wuhan University of Technology, China</a:t>
            </a:r>
            <a:br>
              <a:rPr lang="en" altLang="zh-CN" sz="1400" dirty="0"/>
            </a:br>
            <a:r>
              <a:rPr lang="en" altLang="zh-CN" sz="1400" dirty="0"/>
              <a:t>Huawei Huang, Sun </a:t>
            </a:r>
            <a:r>
              <a:rPr lang="en" altLang="zh-CN" sz="1400" dirty="0" err="1"/>
              <a:t>Yat</a:t>
            </a:r>
            <a:r>
              <a:rPr lang="en" altLang="zh-CN" sz="1400" dirty="0"/>
              <a:t>-Sen University, China</a:t>
            </a:r>
            <a:br>
              <a:rPr lang="en" altLang="zh-CN" sz="1400" dirty="0"/>
            </a:br>
            <a:r>
              <a:rPr lang="en" altLang="zh-CN" sz="1400" dirty="0" err="1"/>
              <a:t>Jiawen</a:t>
            </a:r>
            <a:r>
              <a:rPr lang="en" altLang="zh-CN" sz="1400" dirty="0"/>
              <a:t> Kang, Nanyang Technological University, Singapore</a:t>
            </a:r>
            <a:br>
              <a:rPr lang="en" altLang="zh-CN" sz="1400" dirty="0"/>
            </a:br>
            <a:r>
              <a:rPr lang="en" altLang="zh-CN" sz="1400" dirty="0"/>
              <a:t>Wei Cai, The Chinese University of Hong Kong, Shenzhen, China</a:t>
            </a:r>
            <a:br>
              <a:rPr lang="en" altLang="zh-CN" sz="1400" dirty="0"/>
            </a:br>
            <a:r>
              <a:rPr lang="en" altLang="zh-CN" sz="1400" dirty="0" err="1"/>
              <a:t>Kun</a:t>
            </a:r>
            <a:r>
              <a:rPr lang="en" altLang="zh-CN" sz="1400" dirty="0"/>
              <a:t> Zhu, Nanjing University of Aeronautics and Astronautics, China</a:t>
            </a:r>
            <a:br>
              <a:rPr lang="en" altLang="zh-CN" sz="1400" dirty="0"/>
            </a:br>
            <a:r>
              <a:rPr lang="en" altLang="zh-CN" sz="1400" dirty="0"/>
              <a:t>Yuan Wu, University of Macau, China</a:t>
            </a:r>
            <a:br>
              <a:rPr lang="en" altLang="zh-CN" sz="1400" dirty="0"/>
            </a:br>
            <a:r>
              <a:rPr lang="en" altLang="zh-CN" sz="1400" dirty="0" err="1"/>
              <a:t>Jiangtian</a:t>
            </a:r>
            <a:r>
              <a:rPr lang="en" altLang="zh-CN" sz="1400" dirty="0"/>
              <a:t> </a:t>
            </a:r>
            <a:r>
              <a:rPr lang="en" altLang="zh-CN" sz="1400" dirty="0" err="1"/>
              <a:t>Nie</a:t>
            </a:r>
            <a:r>
              <a:rPr lang="en" altLang="zh-CN" sz="1400" dirty="0"/>
              <a:t>, Nanyang Technological University, Singapore</a:t>
            </a:r>
            <a:br>
              <a:rPr lang="en" altLang="zh-CN" sz="1400" dirty="0"/>
            </a:br>
            <a:r>
              <a:rPr lang="en" altLang="zh-CN" sz="1400" dirty="0"/>
              <a:t>Yuan Liu, Northeastern University, China</a:t>
            </a:r>
            <a:br>
              <a:rPr lang="en" altLang="zh-CN" sz="1400" dirty="0"/>
            </a:br>
            <a:r>
              <a:rPr lang="en" altLang="zh-CN" sz="1400" dirty="0"/>
              <a:t>Hong-Ning Dai, Macau University of Science and Technology, China</a:t>
            </a:r>
            <a:br>
              <a:rPr lang="en" altLang="zh-CN" sz="1400" dirty="0"/>
            </a:br>
            <a:r>
              <a:rPr lang="en" altLang="zh-CN" sz="1400" dirty="0" err="1"/>
              <a:t>Xintong</a:t>
            </a:r>
            <a:r>
              <a:rPr lang="en" altLang="zh-CN" sz="1400" dirty="0"/>
              <a:t> Ling, Southeast University, China</a:t>
            </a:r>
            <a:br>
              <a:rPr lang="en" altLang="zh-CN" sz="1400" dirty="0"/>
            </a:br>
            <a:r>
              <a:rPr lang="en" altLang="zh-CN" sz="1400" dirty="0"/>
              <a:t>Qin Hu, Indiana University–Purdue University Indianapolis, USA</a:t>
            </a:r>
            <a:br>
              <a:rPr lang="en" altLang="zh-CN" sz="1400" dirty="0"/>
            </a:br>
            <a:r>
              <a:rPr lang="en" altLang="zh-CN" sz="1400" dirty="0" err="1"/>
              <a:t>Zhenni</a:t>
            </a:r>
            <a:r>
              <a:rPr lang="en" altLang="zh-CN" sz="1400" dirty="0"/>
              <a:t> Li, Guangdong University of Technology, China</a:t>
            </a:r>
            <a:br>
              <a:rPr lang="en" altLang="zh-CN" sz="1400" dirty="0"/>
            </a:br>
            <a:r>
              <a:rPr lang="en" altLang="zh-CN" sz="1400" dirty="0"/>
              <a:t>Ali </a:t>
            </a:r>
            <a:r>
              <a:rPr lang="en" altLang="zh-CN" sz="1400" dirty="0" err="1"/>
              <a:t>Dorri</a:t>
            </a:r>
            <a:r>
              <a:rPr lang="en" altLang="zh-CN" sz="1400" dirty="0"/>
              <a:t>, Queensland University of Technology, Australia</a:t>
            </a:r>
            <a:br>
              <a:rPr lang="en" altLang="zh-CN" sz="1400" dirty="0"/>
            </a:br>
            <a:r>
              <a:rPr lang="en" altLang="zh-CN" sz="1400" dirty="0" err="1"/>
              <a:t>Dedeoglu</a:t>
            </a:r>
            <a:r>
              <a:rPr lang="en" altLang="zh-CN" sz="1400" dirty="0"/>
              <a:t> Volkan, CSIRO Data61, Australia</a:t>
            </a:r>
            <a:br>
              <a:rPr lang="en" altLang="zh-CN" sz="1400" dirty="0"/>
            </a:br>
            <a:r>
              <a:rPr lang="en" altLang="zh-CN" sz="1400" dirty="0"/>
              <a:t>Sidra Malik, The University of New South Wales, Australia</a:t>
            </a:r>
            <a:br>
              <a:rPr lang="en" altLang="zh-CN" sz="1400" dirty="0"/>
            </a:br>
            <a:r>
              <a:rPr lang="en" altLang="zh-CN" sz="1400" dirty="0"/>
              <a:t>Hao Xu, University of Glasgow, UK</a:t>
            </a:r>
          </a:p>
          <a:p>
            <a:r>
              <a:rPr kumimoji="1" lang="en-US" altLang="zh-CN" sz="1400" dirty="0"/>
              <a:t>And</a:t>
            </a:r>
            <a:r>
              <a:rPr kumimoji="1" lang="zh-CN" altLang="en-US" sz="1400" dirty="0"/>
              <a:t> </a:t>
            </a:r>
            <a:r>
              <a:rPr kumimoji="1" lang="en-US" altLang="zh-CN" sz="1400" dirty="0"/>
              <a:t>more</a:t>
            </a:r>
            <a:r>
              <a:rPr kumimoji="1" lang="zh-CN" altLang="en-US" sz="1400" dirty="0"/>
              <a:t> </a:t>
            </a:r>
            <a:r>
              <a:rPr kumimoji="1" lang="en-US" altLang="zh-CN" sz="1400" dirty="0"/>
              <a:t>…</a:t>
            </a:r>
            <a:endParaRPr kumimoji="1"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450827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>
            <a:extLst>
              <a:ext uri="{FF2B5EF4-FFF2-40B4-BE49-F238E27FC236}">
                <a16:creationId xmlns:a16="http://schemas.microsoft.com/office/drawing/2014/main" id="{92605211-6EF1-7E4A-9D6D-3F0216B3332D}"/>
              </a:ext>
            </a:extLst>
          </p:cNvPr>
          <p:cNvGrpSpPr/>
          <p:nvPr/>
        </p:nvGrpSpPr>
        <p:grpSpPr>
          <a:xfrm>
            <a:off x="402771" y="206121"/>
            <a:ext cx="11386458" cy="523220"/>
            <a:chOff x="402771" y="260551"/>
            <a:chExt cx="11386458" cy="523220"/>
          </a:xfrm>
        </p:grpSpPr>
        <p:cxnSp>
          <p:nvCxnSpPr>
            <p:cNvPr id="5" name="直线连接符 4">
              <a:extLst>
                <a:ext uri="{FF2B5EF4-FFF2-40B4-BE49-F238E27FC236}">
                  <a16:creationId xmlns:a16="http://schemas.microsoft.com/office/drawing/2014/main" id="{1F05B5E4-F06C-374A-8DE1-8F62C95CB15F}"/>
                </a:ext>
              </a:extLst>
            </p:cNvPr>
            <p:cNvCxnSpPr/>
            <p:nvPr/>
          </p:nvCxnSpPr>
          <p:spPr>
            <a:xfrm>
              <a:off x="402771" y="783771"/>
              <a:ext cx="11386458" cy="0"/>
            </a:xfrm>
            <a:prstGeom prst="line">
              <a:avLst/>
            </a:prstGeom>
            <a:ln w="381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2355D16B-C5BA-F141-A175-8F141276218E}"/>
                </a:ext>
              </a:extLst>
            </p:cNvPr>
            <p:cNvSpPr txBox="1"/>
            <p:nvPr/>
          </p:nvSpPr>
          <p:spPr>
            <a:xfrm>
              <a:off x="402771" y="260551"/>
              <a:ext cx="149111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sz="2800" b="1" dirty="0">
                  <a:latin typeface="+mj-ea"/>
                  <a:ea typeface="+mj-ea"/>
                  <a:cs typeface="Times New Roman" panose="02020603050405020304" pitchFamily="18" charset="0"/>
                </a:rPr>
                <a:t>Activities</a:t>
              </a:r>
              <a:endParaRPr kumimoji="1" lang="zh-CN" altLang="en-US" sz="2800" b="1" dirty="0">
                <a:latin typeface="+mj-ea"/>
                <a:ea typeface="+mj-ea"/>
                <a:cs typeface="Times New Roman" panose="02020603050405020304" pitchFamily="18" charset="0"/>
              </a:endParaRPr>
            </a:p>
          </p:txBody>
        </p:sp>
      </p:grpSp>
      <p:sp>
        <p:nvSpPr>
          <p:cNvPr id="7" name="文本框 6">
            <a:extLst>
              <a:ext uri="{FF2B5EF4-FFF2-40B4-BE49-F238E27FC236}">
                <a16:creationId xmlns:a16="http://schemas.microsoft.com/office/drawing/2014/main" id="{2E35899B-499D-9B4A-9DFC-FE4A2A4E7068}"/>
              </a:ext>
            </a:extLst>
          </p:cNvPr>
          <p:cNvSpPr txBox="1"/>
          <p:nvPr/>
        </p:nvSpPr>
        <p:spPr>
          <a:xfrm>
            <a:off x="402770" y="729341"/>
            <a:ext cx="11613383" cy="717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 fontAlgn="base">
              <a:spcBef>
                <a:spcPts val="600"/>
              </a:spcBef>
              <a:buFont typeface="+mj-lt"/>
              <a:buAutoNum type="arabicPeriod"/>
            </a:pPr>
            <a:r>
              <a:rPr lang="en-US" altLang="zh-CN" sz="1600" b="1" dirty="0">
                <a:solidFill>
                  <a:srgbClr val="FF0000"/>
                </a:solidFill>
              </a:rPr>
              <a:t>Edited</a:t>
            </a:r>
            <a:r>
              <a:rPr lang="zh-CN" altLang="en-US" sz="1600" b="1" dirty="0">
                <a:solidFill>
                  <a:srgbClr val="FF0000"/>
                </a:solidFill>
              </a:rPr>
              <a:t> </a:t>
            </a:r>
            <a:r>
              <a:rPr lang="en" altLang="zh-CN" sz="1600" b="1" dirty="0">
                <a:solidFill>
                  <a:srgbClr val="FF0000"/>
                </a:solidFill>
              </a:rPr>
              <a:t>Book: </a:t>
            </a:r>
            <a:r>
              <a:rPr lang="en-US" altLang="zh-CN" sz="1600" b="1" dirty="0"/>
              <a:t>by</a:t>
            </a:r>
            <a:r>
              <a:rPr lang="zh-CN" altLang="en-US" sz="1600" b="1" dirty="0"/>
              <a:t> </a:t>
            </a:r>
            <a:r>
              <a:rPr lang="en-US" altLang="zh-CN" sz="1600" b="1" dirty="0"/>
              <a:t>Wiley-IEEE,</a:t>
            </a:r>
            <a:r>
              <a:rPr lang="zh-CN" altLang="en-US" sz="1600" b="1" dirty="0"/>
              <a:t> </a:t>
            </a:r>
            <a:r>
              <a:rPr lang="en-US" altLang="zh-CN" sz="1600" b="1" dirty="0"/>
              <a:t>“</a:t>
            </a:r>
            <a:r>
              <a:rPr lang="en" altLang="zh-CN" sz="1600" b="1" dirty="0"/>
              <a:t>Wireless Blockchain: Principles, technologies and applications</a:t>
            </a:r>
            <a:r>
              <a:rPr lang="en-US" altLang="zh-CN" sz="1600" b="1" dirty="0"/>
              <a:t>”</a:t>
            </a:r>
            <a:r>
              <a:rPr lang="en" altLang="zh-CN" sz="1600" b="1" dirty="0"/>
              <a:t> (Editors: Bin Cao and Lei Zhang)</a:t>
            </a:r>
            <a:r>
              <a:rPr lang="en-US" altLang="zh-CN" sz="1600" b="1" dirty="0"/>
              <a:t>,</a:t>
            </a:r>
            <a:r>
              <a:rPr lang="zh-CN" altLang="en-US" sz="1600" b="1" dirty="0"/>
              <a:t> </a:t>
            </a:r>
            <a:r>
              <a:rPr lang="en-US" altLang="zh-CN" sz="1600" b="1" dirty="0"/>
              <a:t>published</a:t>
            </a:r>
            <a:r>
              <a:rPr lang="zh-CN" altLang="en-US" sz="1600" b="1" dirty="0"/>
              <a:t> </a:t>
            </a:r>
            <a:r>
              <a:rPr lang="en-US" altLang="zh-CN" sz="1600" b="1" dirty="0"/>
              <a:t>Nov.</a:t>
            </a:r>
            <a:r>
              <a:rPr lang="zh-CN" altLang="en-US" sz="1600" b="1" dirty="0"/>
              <a:t> </a:t>
            </a:r>
            <a:r>
              <a:rPr lang="en-US" altLang="zh-CN" sz="1600" b="1" dirty="0"/>
              <a:t>2021</a:t>
            </a:r>
            <a:r>
              <a:rPr lang="zh-CN" altLang="en-US" sz="1600" b="1" dirty="0"/>
              <a:t>  </a:t>
            </a:r>
            <a:endParaRPr lang="en-GB" altLang="zh-CN" sz="1600" b="1" dirty="0"/>
          </a:p>
          <a:p>
            <a:pPr marL="457200" indent="-457200" algn="just" fontAlgn="base">
              <a:spcBef>
                <a:spcPts val="600"/>
              </a:spcBef>
              <a:buFont typeface="+mj-lt"/>
              <a:buAutoNum type="arabicPeriod"/>
            </a:pPr>
            <a:r>
              <a:rPr lang="en-US" altLang="zh-CN" sz="1600" b="1" dirty="0">
                <a:solidFill>
                  <a:srgbClr val="FF0000"/>
                </a:solidFill>
              </a:rPr>
              <a:t>Magazine/position</a:t>
            </a:r>
            <a:r>
              <a:rPr lang="zh-CN" altLang="en-US" sz="1600" b="1" dirty="0">
                <a:solidFill>
                  <a:srgbClr val="FF0000"/>
                </a:solidFill>
              </a:rPr>
              <a:t> </a:t>
            </a:r>
            <a:r>
              <a:rPr lang="en-US" altLang="zh-CN" sz="1600" b="1" dirty="0">
                <a:solidFill>
                  <a:srgbClr val="FF0000"/>
                </a:solidFill>
              </a:rPr>
              <a:t>paper</a:t>
            </a:r>
            <a:r>
              <a:rPr lang="en-US" altLang="zh-CN" sz="1600" b="1" dirty="0"/>
              <a:t>,</a:t>
            </a:r>
            <a:r>
              <a:rPr lang="zh-CN" altLang="en-US" sz="1600" b="1" dirty="0"/>
              <a:t> </a:t>
            </a:r>
            <a:r>
              <a:rPr lang="en-US" altLang="zh-CN" sz="1600" b="1" dirty="0"/>
              <a:t>“How Much Communication Resource is Needed to Run a Wireless Blockchain Network?”,</a:t>
            </a:r>
            <a:r>
              <a:rPr lang="zh-CN" altLang="en-US" sz="1600" b="1" dirty="0"/>
              <a:t> </a:t>
            </a:r>
            <a:r>
              <a:rPr lang="en-US" altLang="zh-CN" sz="1600" b="1" dirty="0"/>
              <a:t>IEEE</a:t>
            </a:r>
            <a:r>
              <a:rPr lang="zh-CN" altLang="en-US" sz="1600" b="1" dirty="0"/>
              <a:t> </a:t>
            </a:r>
            <a:r>
              <a:rPr lang="en-US" altLang="zh-CN" sz="1600" b="1" dirty="0"/>
              <a:t>Network</a:t>
            </a:r>
            <a:r>
              <a:rPr lang="zh-CN" altLang="en-US" sz="1600" b="1" dirty="0"/>
              <a:t> </a:t>
            </a:r>
            <a:r>
              <a:rPr lang="en-US" altLang="zh-CN" sz="1600" b="1" dirty="0"/>
              <a:t>Magazine</a:t>
            </a:r>
            <a:r>
              <a:rPr lang="zh-CN" altLang="en-US" sz="1600" b="1" dirty="0"/>
              <a:t> </a:t>
            </a:r>
            <a:r>
              <a:rPr lang="en-US" altLang="zh-CN" sz="1600" b="1" dirty="0"/>
              <a:t>(Lei</a:t>
            </a:r>
            <a:r>
              <a:rPr lang="zh-CN" altLang="en-US" sz="1600" b="1" dirty="0"/>
              <a:t> </a:t>
            </a:r>
            <a:r>
              <a:rPr lang="en-US" altLang="zh-CN" sz="1600" b="1" dirty="0"/>
              <a:t>Zhang</a:t>
            </a:r>
            <a:r>
              <a:rPr lang="zh-CN" altLang="en-US" sz="1600" b="1" dirty="0"/>
              <a:t> </a:t>
            </a:r>
            <a:r>
              <a:rPr lang="en-US" altLang="zh-CN" sz="1600" b="1" dirty="0"/>
              <a:t>and</a:t>
            </a:r>
            <a:r>
              <a:rPr lang="zh-CN" altLang="en-US" sz="1600" b="1" dirty="0"/>
              <a:t> </a:t>
            </a:r>
            <a:r>
              <a:rPr lang="en-US" altLang="zh-CN" sz="1600" b="1" dirty="0"/>
              <a:t>Bin</a:t>
            </a:r>
            <a:r>
              <a:rPr lang="zh-CN" altLang="en-US" sz="1600" b="1" dirty="0"/>
              <a:t> </a:t>
            </a:r>
            <a:r>
              <a:rPr lang="en-US" altLang="zh-CN" sz="1600" b="1" dirty="0"/>
              <a:t>Cao)</a:t>
            </a:r>
          </a:p>
          <a:p>
            <a:pPr marL="457200" indent="-457200" algn="just" fontAlgn="base">
              <a:spcBef>
                <a:spcPts val="600"/>
              </a:spcBef>
              <a:buFont typeface="+mj-lt"/>
              <a:buAutoNum type="arabicPeriod"/>
            </a:pPr>
            <a:r>
              <a:rPr lang="en-US" altLang="zh-CN" sz="1600" b="1" dirty="0">
                <a:solidFill>
                  <a:srgbClr val="FF0000"/>
                </a:solidFill>
              </a:rPr>
              <a:t>Special</a:t>
            </a:r>
            <a:r>
              <a:rPr lang="zh-CN" altLang="en-US" sz="1600" b="1" dirty="0">
                <a:solidFill>
                  <a:srgbClr val="FF0000"/>
                </a:solidFill>
              </a:rPr>
              <a:t> </a:t>
            </a:r>
            <a:r>
              <a:rPr lang="en-US" altLang="zh-CN" sz="1600" b="1" dirty="0">
                <a:solidFill>
                  <a:srgbClr val="FF0000"/>
                </a:solidFill>
              </a:rPr>
              <a:t>Issue:</a:t>
            </a:r>
            <a:r>
              <a:rPr lang="zh-CN" altLang="en-US" sz="1600" b="1" dirty="0">
                <a:solidFill>
                  <a:srgbClr val="FF0000"/>
                </a:solidFill>
              </a:rPr>
              <a:t> </a:t>
            </a:r>
            <a:r>
              <a:rPr lang="en-US" altLang="zh-CN" sz="1600" b="1" dirty="0"/>
              <a:t>IEEE</a:t>
            </a:r>
            <a:r>
              <a:rPr lang="zh-CN" altLang="en-US" sz="1600" b="1" dirty="0"/>
              <a:t> </a:t>
            </a:r>
            <a:r>
              <a:rPr lang="en-US" altLang="zh-CN" sz="1600" b="1" dirty="0"/>
              <a:t>JSAC</a:t>
            </a:r>
            <a:r>
              <a:rPr lang="zh-CN" altLang="en-US" sz="1600" b="1" dirty="0"/>
              <a:t> </a:t>
            </a:r>
            <a:r>
              <a:rPr lang="en-US" altLang="zh-CN" sz="1600" b="1" dirty="0"/>
              <a:t>on</a:t>
            </a:r>
            <a:r>
              <a:rPr lang="en" altLang="zh-CN" sz="1600" b="1" dirty="0"/>
              <a:t> “</a:t>
            </a:r>
            <a:r>
              <a:rPr lang="en-US" altLang="zh-CN" sz="1600" b="1" dirty="0"/>
              <a:t>Intelligent</a:t>
            </a:r>
            <a:r>
              <a:rPr lang="zh-CN" altLang="en-US" sz="1600" b="1" dirty="0"/>
              <a:t> </a:t>
            </a:r>
            <a:r>
              <a:rPr lang="en" altLang="zh-CN" sz="1600" b="1" dirty="0"/>
              <a:t>Blockchain Network</a:t>
            </a:r>
            <a:r>
              <a:rPr lang="en-US" altLang="zh-CN" sz="1600" b="1" dirty="0"/>
              <a:t>s</a:t>
            </a:r>
            <a:r>
              <a:rPr lang="en" altLang="zh-CN" sz="1600" b="1" dirty="0"/>
              <a:t>”, </a:t>
            </a:r>
            <a:r>
              <a:rPr lang="en-US" altLang="zh-CN" sz="1600" b="1" dirty="0"/>
              <a:t>deadline</a:t>
            </a:r>
            <a:r>
              <a:rPr lang="zh-CN" altLang="en-US" sz="1600" b="1" dirty="0"/>
              <a:t> </a:t>
            </a:r>
            <a:r>
              <a:rPr lang="en-US" altLang="zh-CN" sz="1600" b="1" dirty="0"/>
              <a:t>Feb</a:t>
            </a:r>
            <a:r>
              <a:rPr lang="zh-CN" altLang="en-US" sz="1600" b="1" dirty="0"/>
              <a:t> </a:t>
            </a:r>
            <a:r>
              <a:rPr lang="en-US" altLang="zh-CN" sz="1600" b="1" dirty="0"/>
              <a:t>2022,</a:t>
            </a:r>
            <a:r>
              <a:rPr lang="zh-CN" altLang="en-US" sz="1600" b="1" dirty="0"/>
              <a:t> </a:t>
            </a:r>
            <a:r>
              <a:rPr lang="en" altLang="zh-CN" sz="1600" b="1" dirty="0"/>
              <a:t>(Guest Editor: </a:t>
            </a:r>
            <a:r>
              <a:rPr lang="en" altLang="zh-CN" sz="1600" b="1" dirty="0" err="1"/>
              <a:t>Zehui</a:t>
            </a:r>
            <a:r>
              <a:rPr lang="en" altLang="zh-CN" sz="1600" b="1" dirty="0"/>
              <a:t> </a:t>
            </a:r>
            <a:r>
              <a:rPr lang="en" altLang="zh-CN" sz="1600" b="1" dirty="0" err="1"/>
              <a:t>Xiong</a:t>
            </a:r>
            <a:r>
              <a:rPr lang="en-US" altLang="zh-CN" sz="1600" b="1" dirty="0"/>
              <a:t>,</a:t>
            </a:r>
            <a:r>
              <a:rPr lang="zh-CN" altLang="en-US" sz="1600" b="1" dirty="0"/>
              <a:t> </a:t>
            </a:r>
            <a:r>
              <a:rPr lang="en" altLang="zh-CN" sz="1600" b="1" dirty="0"/>
              <a:t>Salil </a:t>
            </a:r>
            <a:r>
              <a:rPr lang="en" altLang="zh-CN" sz="1600" b="1" dirty="0" err="1"/>
              <a:t>Kanhere</a:t>
            </a:r>
            <a:r>
              <a:rPr lang="en-US" altLang="zh-CN" sz="1600" b="1" dirty="0"/>
              <a:t>,</a:t>
            </a:r>
            <a:r>
              <a:rPr lang="zh-CN" altLang="en-US" sz="1600" b="1" dirty="0"/>
              <a:t> </a:t>
            </a:r>
            <a:r>
              <a:rPr lang="en-US" altLang="zh-CN" sz="1600" b="1" dirty="0"/>
              <a:t>Lei</a:t>
            </a:r>
            <a:r>
              <a:rPr lang="zh-CN" altLang="en-US" sz="1600" b="1" dirty="0"/>
              <a:t> </a:t>
            </a:r>
            <a:r>
              <a:rPr lang="en-US" altLang="zh-CN" sz="1600" b="1" dirty="0"/>
              <a:t>Zhang</a:t>
            </a:r>
            <a:r>
              <a:rPr lang="en" altLang="zh-CN" sz="1600" b="1" dirty="0"/>
              <a:t>)</a:t>
            </a:r>
            <a:r>
              <a:rPr lang="zh-CN" altLang="en-US" sz="1600" b="1" dirty="0"/>
              <a:t> </a:t>
            </a:r>
            <a:endParaRPr lang="en-GB" altLang="zh-CN" sz="1600" b="1" dirty="0"/>
          </a:p>
          <a:p>
            <a:pPr marL="457200" indent="-457200" algn="just" fontAlgn="base">
              <a:spcBef>
                <a:spcPts val="600"/>
              </a:spcBef>
              <a:buFont typeface="+mj-lt"/>
              <a:buAutoNum type="arabicPeriod"/>
            </a:pPr>
            <a:r>
              <a:rPr lang="en-US" altLang="zh-CN" sz="1600" b="1" dirty="0">
                <a:solidFill>
                  <a:srgbClr val="FF0000"/>
                </a:solidFill>
              </a:rPr>
              <a:t>Special</a:t>
            </a:r>
            <a:r>
              <a:rPr lang="zh-CN" altLang="en-US" sz="1600" b="1" dirty="0">
                <a:solidFill>
                  <a:srgbClr val="FF0000"/>
                </a:solidFill>
              </a:rPr>
              <a:t> </a:t>
            </a:r>
            <a:r>
              <a:rPr lang="en-US" altLang="zh-CN" sz="1600" b="1" dirty="0">
                <a:solidFill>
                  <a:srgbClr val="FF0000"/>
                </a:solidFill>
              </a:rPr>
              <a:t>Issue:</a:t>
            </a:r>
            <a:r>
              <a:rPr lang="zh-CN" altLang="en-US" sz="1600" b="1" dirty="0">
                <a:solidFill>
                  <a:srgbClr val="FF0000"/>
                </a:solidFill>
              </a:rPr>
              <a:t> </a:t>
            </a:r>
            <a:r>
              <a:rPr lang="en-GB" altLang="zh-CN" sz="1600" b="1" dirty="0"/>
              <a:t>Computer Science (Chinese Journal), Special Issue on "6G-empowered Smart Internet of Things: Technologies and Applications"</a:t>
            </a:r>
            <a:r>
              <a:rPr lang="en" altLang="zh-CN" sz="1600" b="1" dirty="0"/>
              <a:t> (Guest Editor: </a:t>
            </a:r>
            <a:r>
              <a:rPr lang="en" altLang="zh-CN" sz="1600" b="1" dirty="0" err="1"/>
              <a:t>Zehui</a:t>
            </a:r>
            <a:r>
              <a:rPr lang="en" altLang="zh-CN" sz="1600" b="1" dirty="0"/>
              <a:t> </a:t>
            </a:r>
            <a:r>
              <a:rPr lang="en" altLang="zh-CN" sz="1600" b="1" dirty="0" err="1"/>
              <a:t>Xiong</a:t>
            </a:r>
            <a:r>
              <a:rPr lang="en" altLang="zh-CN" sz="1600" b="1" dirty="0"/>
              <a:t>)</a:t>
            </a:r>
            <a:r>
              <a:rPr lang="zh-CN" altLang="en-US" sz="1600" b="1" dirty="0"/>
              <a:t> </a:t>
            </a:r>
            <a:endParaRPr lang="en" altLang="zh-CN" sz="1600" b="1" dirty="0"/>
          </a:p>
          <a:p>
            <a:pPr marL="457200" indent="-457200" algn="just" fontAlgn="base">
              <a:spcBef>
                <a:spcPts val="600"/>
              </a:spcBef>
              <a:buFont typeface="+mj-lt"/>
              <a:buAutoNum type="arabicPeriod"/>
            </a:pPr>
            <a:r>
              <a:rPr lang="en-US" altLang="zh-CN" sz="1600" b="1" dirty="0">
                <a:solidFill>
                  <a:srgbClr val="FF0000"/>
                </a:solidFill>
              </a:rPr>
              <a:t>Special</a:t>
            </a:r>
            <a:r>
              <a:rPr lang="zh-CN" altLang="en-US" sz="1600" b="1" dirty="0">
                <a:solidFill>
                  <a:srgbClr val="FF0000"/>
                </a:solidFill>
              </a:rPr>
              <a:t> </a:t>
            </a:r>
            <a:r>
              <a:rPr lang="en-US" altLang="zh-CN" sz="1600" b="1" dirty="0">
                <a:solidFill>
                  <a:srgbClr val="FF0000"/>
                </a:solidFill>
              </a:rPr>
              <a:t>Issue:</a:t>
            </a:r>
            <a:r>
              <a:rPr lang="zh-CN" altLang="en-US" sz="1600" b="1" dirty="0">
                <a:solidFill>
                  <a:srgbClr val="FF0000"/>
                </a:solidFill>
              </a:rPr>
              <a:t> </a:t>
            </a:r>
            <a:r>
              <a:rPr lang="en-GB" altLang="zh-CN" sz="1600" b="1" dirty="0"/>
              <a:t>IEEE Open Journal of Computer Society, Special Issue on "Fusing Blockchain and AI with Metaverse" </a:t>
            </a:r>
            <a:r>
              <a:rPr lang="en" altLang="zh-CN" sz="1600" b="1" dirty="0"/>
              <a:t>(Guest Editor: </a:t>
            </a:r>
            <a:r>
              <a:rPr lang="en" altLang="zh-CN" sz="1600" b="1" dirty="0" err="1"/>
              <a:t>Zehui</a:t>
            </a:r>
            <a:r>
              <a:rPr lang="en" altLang="zh-CN" sz="1600" b="1" dirty="0"/>
              <a:t> </a:t>
            </a:r>
            <a:r>
              <a:rPr lang="en" altLang="zh-CN" sz="1600" b="1" dirty="0" err="1"/>
              <a:t>Xiong</a:t>
            </a:r>
            <a:r>
              <a:rPr lang="en" altLang="zh-CN" sz="1600" b="1" dirty="0"/>
              <a:t>)</a:t>
            </a:r>
            <a:r>
              <a:rPr lang="zh-CN" altLang="en-US" sz="1600" b="1" dirty="0"/>
              <a:t> </a:t>
            </a:r>
            <a:endParaRPr lang="en-GB" altLang="zh-CN" sz="1600" b="1" dirty="0"/>
          </a:p>
          <a:p>
            <a:pPr marL="457200" indent="-457200" fontAlgn="base">
              <a:spcBef>
                <a:spcPts val="600"/>
              </a:spcBef>
              <a:buFont typeface="+mj-lt"/>
              <a:buAutoNum type="arabicPeriod"/>
            </a:pPr>
            <a:r>
              <a:rPr lang="en" altLang="zh-CN" sz="1600" b="1" dirty="0">
                <a:solidFill>
                  <a:srgbClr val="FF0000"/>
                </a:solidFill>
              </a:rPr>
              <a:t>Conference</a:t>
            </a:r>
            <a:r>
              <a:rPr lang="zh-CN" altLang="en-US" sz="1600" b="1" dirty="0">
                <a:solidFill>
                  <a:srgbClr val="FF0000"/>
                </a:solidFill>
              </a:rPr>
              <a:t> </a:t>
            </a:r>
            <a:r>
              <a:rPr lang="en-US" altLang="zh-CN" sz="1600" b="1" dirty="0">
                <a:solidFill>
                  <a:srgbClr val="FF0000"/>
                </a:solidFill>
              </a:rPr>
              <a:t>Organizing</a:t>
            </a:r>
            <a:r>
              <a:rPr lang="en" altLang="zh-CN" sz="1600" b="1" dirty="0">
                <a:solidFill>
                  <a:srgbClr val="FF0000"/>
                </a:solidFill>
              </a:rPr>
              <a:t>: </a:t>
            </a:r>
            <a:r>
              <a:rPr lang="en-GB" altLang="zh-CN" sz="1600" b="1" dirty="0"/>
              <a:t>IEEE International Conference on Communications (ICC), 2nd Workshop on “Scalable, Secure and Intelligent Blockchain for Future Networking and Communications”, 2022 [Organizing Co-Chair</a:t>
            </a:r>
            <a:r>
              <a:rPr lang="en-US" altLang="zh-CN" sz="1600" b="1" dirty="0"/>
              <a:t>:</a:t>
            </a:r>
            <a:r>
              <a:rPr lang="zh-CN" altLang="en-US" sz="1600" b="1" dirty="0"/>
              <a:t> </a:t>
            </a:r>
            <a:r>
              <a:rPr lang="en-US" altLang="zh-CN" sz="1600" b="1" dirty="0"/>
              <a:t>Lei</a:t>
            </a:r>
            <a:r>
              <a:rPr lang="zh-CN" altLang="en-US" sz="1600" b="1" dirty="0"/>
              <a:t> </a:t>
            </a:r>
            <a:r>
              <a:rPr lang="en-US" altLang="zh-CN" sz="1600" b="1" dirty="0"/>
              <a:t>Zhang,</a:t>
            </a:r>
            <a:r>
              <a:rPr lang="zh-CN" altLang="en-US" sz="1600" b="1" dirty="0"/>
              <a:t> </a:t>
            </a:r>
            <a:r>
              <a:rPr lang="en-US" altLang="zh-CN" sz="1600" b="1" dirty="0" err="1"/>
              <a:t>Zehui</a:t>
            </a:r>
            <a:r>
              <a:rPr lang="zh-CN" altLang="en-US" sz="1600" b="1" dirty="0"/>
              <a:t> </a:t>
            </a:r>
            <a:r>
              <a:rPr lang="en-US" altLang="zh-CN" sz="1600" b="1" dirty="0" err="1"/>
              <a:t>Xiong</a:t>
            </a:r>
            <a:r>
              <a:rPr lang="en-GB" altLang="zh-CN" sz="1600" b="1" dirty="0"/>
              <a:t>]</a:t>
            </a:r>
            <a:r>
              <a:rPr lang="zh-CN" altLang="en-US" sz="1600" b="1" dirty="0"/>
              <a:t> </a:t>
            </a:r>
            <a:endParaRPr lang="en-US" altLang="zh-CN" sz="1600" b="1" dirty="0"/>
          </a:p>
          <a:p>
            <a:pPr marL="457200" indent="-457200" fontAlgn="base">
              <a:spcBef>
                <a:spcPts val="600"/>
              </a:spcBef>
              <a:buFont typeface="+mj-lt"/>
              <a:buAutoNum type="arabicPeriod"/>
            </a:pPr>
            <a:r>
              <a:rPr lang="en" altLang="zh-CN" sz="1600" b="1" dirty="0">
                <a:solidFill>
                  <a:srgbClr val="FF0000"/>
                </a:solidFill>
              </a:rPr>
              <a:t>Conference</a:t>
            </a:r>
            <a:r>
              <a:rPr lang="zh-CN" altLang="en-US" sz="1600" b="1" dirty="0">
                <a:solidFill>
                  <a:srgbClr val="FF0000"/>
                </a:solidFill>
              </a:rPr>
              <a:t> </a:t>
            </a:r>
            <a:r>
              <a:rPr lang="en-US" altLang="zh-CN" sz="1600" b="1" dirty="0">
                <a:solidFill>
                  <a:srgbClr val="FF0000"/>
                </a:solidFill>
              </a:rPr>
              <a:t>Organizing</a:t>
            </a:r>
            <a:r>
              <a:rPr lang="en" altLang="zh-CN" sz="1600" b="1" dirty="0">
                <a:solidFill>
                  <a:srgbClr val="FF0000"/>
                </a:solidFill>
              </a:rPr>
              <a:t>: </a:t>
            </a:r>
            <a:r>
              <a:rPr lang="en" altLang="zh-CN" sz="1600" b="1" dirty="0"/>
              <a:t> IEEE Blockchain-2021 The 4th IEEE International Conference on Blockchain 2021 (General Co-Chair: Salil </a:t>
            </a:r>
            <a:r>
              <a:rPr lang="en" altLang="zh-CN" sz="1600" b="1" dirty="0" err="1"/>
              <a:t>Kanhere</a:t>
            </a:r>
            <a:r>
              <a:rPr lang="en" altLang="zh-CN" sz="1600" b="1" dirty="0"/>
              <a:t>)</a:t>
            </a:r>
          </a:p>
          <a:p>
            <a:pPr marL="457200" indent="-457200" fontAlgn="base">
              <a:spcBef>
                <a:spcPts val="600"/>
              </a:spcBef>
              <a:buFont typeface="+mj-lt"/>
              <a:buAutoNum type="arabicPeriod"/>
            </a:pPr>
            <a:r>
              <a:rPr lang="en" altLang="zh-CN" sz="1600" b="1" dirty="0">
                <a:solidFill>
                  <a:srgbClr val="FF0000"/>
                </a:solidFill>
              </a:rPr>
              <a:t>Conference</a:t>
            </a:r>
            <a:r>
              <a:rPr lang="zh-CN" altLang="en-US" sz="1600" b="1" dirty="0">
                <a:solidFill>
                  <a:srgbClr val="FF0000"/>
                </a:solidFill>
              </a:rPr>
              <a:t> </a:t>
            </a:r>
            <a:r>
              <a:rPr lang="en-US" altLang="zh-CN" sz="1600" b="1" dirty="0">
                <a:solidFill>
                  <a:srgbClr val="FF0000"/>
                </a:solidFill>
              </a:rPr>
              <a:t>Organizing</a:t>
            </a:r>
            <a:r>
              <a:rPr lang="en" altLang="zh-CN" sz="1600" b="1" dirty="0">
                <a:solidFill>
                  <a:srgbClr val="FF0000"/>
                </a:solidFill>
              </a:rPr>
              <a:t>: </a:t>
            </a:r>
            <a:r>
              <a:rPr lang="en" altLang="zh-CN" sz="1600" b="1" dirty="0"/>
              <a:t>ACM </a:t>
            </a:r>
            <a:r>
              <a:rPr lang="en" altLang="zh-CN" sz="1600" b="1" dirty="0" err="1"/>
              <a:t>BlockSys</a:t>
            </a:r>
            <a:r>
              <a:rPr lang="en" altLang="zh-CN" sz="1600" b="1" dirty="0"/>
              <a:t> 2021 Third ACM International Workshop on Blockchain-enabled Networked Sensor Systems 2021 (General Chair: Salil </a:t>
            </a:r>
            <a:r>
              <a:rPr lang="en" altLang="zh-CN" sz="1600" b="1" dirty="0" err="1"/>
              <a:t>Kanhere</a:t>
            </a:r>
            <a:r>
              <a:rPr lang="en" altLang="zh-CN" sz="1600" b="1" dirty="0"/>
              <a:t>)</a:t>
            </a:r>
          </a:p>
          <a:p>
            <a:pPr marL="457200" indent="-457200" fontAlgn="base">
              <a:spcBef>
                <a:spcPts val="600"/>
              </a:spcBef>
              <a:buFont typeface="+mj-lt"/>
              <a:buAutoNum type="arabicPeriod"/>
            </a:pPr>
            <a:r>
              <a:rPr lang="en" altLang="zh-CN" sz="1600" b="1" dirty="0">
                <a:solidFill>
                  <a:srgbClr val="FF0000"/>
                </a:solidFill>
              </a:rPr>
              <a:t>Conference</a:t>
            </a:r>
            <a:r>
              <a:rPr lang="zh-CN" altLang="en-US" sz="1600" b="1" dirty="0">
                <a:solidFill>
                  <a:srgbClr val="FF0000"/>
                </a:solidFill>
              </a:rPr>
              <a:t> </a:t>
            </a:r>
            <a:r>
              <a:rPr lang="en-US" altLang="zh-CN" sz="1600" b="1" dirty="0">
                <a:solidFill>
                  <a:srgbClr val="FF0000"/>
                </a:solidFill>
              </a:rPr>
              <a:t>Organizing</a:t>
            </a:r>
            <a:r>
              <a:rPr lang="en" altLang="zh-CN" sz="1600" b="1" dirty="0">
                <a:solidFill>
                  <a:srgbClr val="FF0000"/>
                </a:solidFill>
              </a:rPr>
              <a:t>: </a:t>
            </a:r>
            <a:r>
              <a:rPr lang="en" altLang="zh-CN" sz="1600" b="1" dirty="0"/>
              <a:t>The Third IEEE International Conference on Blockchain Computing and Applications (BCCA 2021) (Steering Committee and General Co-Chair: Salil </a:t>
            </a:r>
            <a:r>
              <a:rPr lang="en" altLang="zh-CN" sz="1600" b="1" dirty="0" err="1"/>
              <a:t>Kanhere</a:t>
            </a:r>
            <a:r>
              <a:rPr lang="en" altLang="zh-CN" sz="1600" b="1" dirty="0"/>
              <a:t>)</a:t>
            </a:r>
          </a:p>
          <a:p>
            <a:pPr marL="457200" indent="-457200" fontAlgn="base">
              <a:spcBef>
                <a:spcPts val="600"/>
              </a:spcBef>
              <a:buFont typeface="+mj-lt"/>
              <a:buAutoNum type="arabicPeriod"/>
            </a:pPr>
            <a:r>
              <a:rPr lang="en" altLang="zh-CN" sz="1600" b="1" dirty="0">
                <a:solidFill>
                  <a:srgbClr val="FF0000"/>
                </a:solidFill>
              </a:rPr>
              <a:t>Workshop</a:t>
            </a:r>
            <a:r>
              <a:rPr lang="zh-CN" altLang="en-US" sz="1600" b="1" dirty="0">
                <a:solidFill>
                  <a:srgbClr val="FF0000"/>
                </a:solidFill>
              </a:rPr>
              <a:t> </a:t>
            </a:r>
            <a:r>
              <a:rPr lang="en-US" altLang="zh-CN" sz="1600" b="1" dirty="0">
                <a:solidFill>
                  <a:srgbClr val="FF0000"/>
                </a:solidFill>
              </a:rPr>
              <a:t>Organizing</a:t>
            </a:r>
            <a:r>
              <a:rPr lang="en" altLang="zh-CN" sz="1600" b="1" dirty="0">
                <a:solidFill>
                  <a:srgbClr val="FF0000"/>
                </a:solidFill>
              </a:rPr>
              <a:t>:</a:t>
            </a:r>
            <a:r>
              <a:rPr lang="en" altLang="zh-CN" sz="1600" b="1" dirty="0"/>
              <a:t> IEEE GLOBECOM </a:t>
            </a:r>
            <a:r>
              <a:rPr lang="en-US" altLang="zh-CN" sz="1600" b="1" dirty="0"/>
              <a:t>2021,</a:t>
            </a:r>
            <a:r>
              <a:rPr lang="en" altLang="zh-CN" sz="1600" b="1" dirty="0"/>
              <a:t>“Scalable, Secure and Intelligent Blockchain for Future Networking and Communications,</a:t>
            </a:r>
            <a:r>
              <a:rPr lang="en-US" altLang="zh-CN" sz="1600" b="1" dirty="0"/>
              <a:t>”</a:t>
            </a:r>
            <a:r>
              <a:rPr lang="en" altLang="zh-CN" sz="1600" b="1" dirty="0"/>
              <a:t>(Steering Committee: Salil </a:t>
            </a:r>
            <a:r>
              <a:rPr lang="en" altLang="zh-CN" sz="1600" b="1" dirty="0" err="1"/>
              <a:t>Kanhere</a:t>
            </a:r>
            <a:r>
              <a:rPr lang="en" altLang="zh-CN" sz="1600" b="1" dirty="0"/>
              <a:t>, Workshop Organizing Chairs: Lei Zhang and </a:t>
            </a:r>
            <a:r>
              <a:rPr lang="en" altLang="zh-CN" sz="1600" b="1" dirty="0" err="1"/>
              <a:t>Zehui</a:t>
            </a:r>
            <a:r>
              <a:rPr lang="en" altLang="zh-CN" sz="1600" b="1" dirty="0"/>
              <a:t> </a:t>
            </a:r>
            <a:r>
              <a:rPr lang="en" altLang="zh-CN" sz="1600" b="1" dirty="0" err="1"/>
              <a:t>Xiong</a:t>
            </a:r>
            <a:r>
              <a:rPr lang="en" altLang="zh-CN" sz="1600" b="1" dirty="0"/>
              <a:t>, Publicity Co-Chairs: Bin Cao)</a:t>
            </a:r>
            <a:r>
              <a:rPr lang="zh-CN" altLang="en-US" sz="1600" b="1" dirty="0"/>
              <a:t> </a:t>
            </a:r>
            <a:endParaRPr lang="en" altLang="zh-CN" sz="1600" b="1" dirty="0">
              <a:solidFill>
                <a:srgbClr val="FF0000"/>
              </a:solidFill>
            </a:endParaRPr>
          </a:p>
          <a:p>
            <a:pPr marL="457200" indent="-457200" fontAlgn="base">
              <a:spcBef>
                <a:spcPts val="600"/>
              </a:spcBef>
              <a:buFont typeface="+mj-lt"/>
              <a:buAutoNum type="arabicPeriod" startAt="8"/>
            </a:pPr>
            <a:endParaRPr lang="en" altLang="zh-CN" sz="1600" b="1" dirty="0"/>
          </a:p>
          <a:p>
            <a:pPr marL="342900" indent="-342900" algn="just" fontAlgn="base">
              <a:spcBef>
                <a:spcPts val="600"/>
              </a:spcBef>
              <a:buFont typeface="+mj-lt"/>
              <a:buAutoNum type="arabicPeriod"/>
            </a:pPr>
            <a:endParaRPr lang="en" altLang="zh-CN" sz="1600" b="1" dirty="0"/>
          </a:p>
          <a:p>
            <a:pPr algn="just" fontAlgn="base">
              <a:spcBef>
                <a:spcPts val="600"/>
              </a:spcBef>
            </a:pPr>
            <a:endParaRPr lang="en" altLang="zh-CN" sz="1600" b="1" dirty="0"/>
          </a:p>
        </p:txBody>
      </p:sp>
    </p:spTree>
    <p:extLst>
      <p:ext uri="{BB962C8B-B14F-4D97-AF65-F5344CB8AC3E}">
        <p14:creationId xmlns:p14="http://schemas.microsoft.com/office/powerpoint/2010/main" val="2476333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>
            <a:extLst>
              <a:ext uri="{FF2B5EF4-FFF2-40B4-BE49-F238E27FC236}">
                <a16:creationId xmlns:a16="http://schemas.microsoft.com/office/drawing/2014/main" id="{92605211-6EF1-7E4A-9D6D-3F0216B3332D}"/>
              </a:ext>
            </a:extLst>
          </p:cNvPr>
          <p:cNvGrpSpPr/>
          <p:nvPr/>
        </p:nvGrpSpPr>
        <p:grpSpPr>
          <a:xfrm>
            <a:off x="402771" y="206121"/>
            <a:ext cx="11386458" cy="523220"/>
            <a:chOff x="402771" y="260551"/>
            <a:chExt cx="11386458" cy="523220"/>
          </a:xfrm>
        </p:grpSpPr>
        <p:cxnSp>
          <p:nvCxnSpPr>
            <p:cNvPr id="5" name="直线连接符 4">
              <a:extLst>
                <a:ext uri="{FF2B5EF4-FFF2-40B4-BE49-F238E27FC236}">
                  <a16:creationId xmlns:a16="http://schemas.microsoft.com/office/drawing/2014/main" id="{1F05B5E4-F06C-374A-8DE1-8F62C95CB15F}"/>
                </a:ext>
              </a:extLst>
            </p:cNvPr>
            <p:cNvCxnSpPr/>
            <p:nvPr/>
          </p:nvCxnSpPr>
          <p:spPr>
            <a:xfrm>
              <a:off x="402771" y="783771"/>
              <a:ext cx="11386458" cy="0"/>
            </a:xfrm>
            <a:prstGeom prst="line">
              <a:avLst/>
            </a:prstGeom>
            <a:ln w="381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2355D16B-C5BA-F141-A175-8F141276218E}"/>
                </a:ext>
              </a:extLst>
            </p:cNvPr>
            <p:cNvSpPr txBox="1"/>
            <p:nvPr/>
          </p:nvSpPr>
          <p:spPr>
            <a:xfrm>
              <a:off x="402771" y="260551"/>
              <a:ext cx="149111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sz="2800" b="1" dirty="0">
                  <a:latin typeface="+mj-ea"/>
                  <a:ea typeface="+mj-ea"/>
                  <a:cs typeface="Times New Roman" panose="02020603050405020304" pitchFamily="18" charset="0"/>
                </a:rPr>
                <a:t>Activities</a:t>
              </a:r>
              <a:endParaRPr kumimoji="1" lang="zh-CN" altLang="en-US" sz="2800" b="1" dirty="0">
                <a:latin typeface="+mj-ea"/>
                <a:ea typeface="+mj-ea"/>
                <a:cs typeface="Times New Roman" panose="02020603050405020304" pitchFamily="18" charset="0"/>
              </a:endParaRPr>
            </a:p>
          </p:txBody>
        </p:sp>
      </p:grpSp>
      <p:sp>
        <p:nvSpPr>
          <p:cNvPr id="7" name="文本框 6">
            <a:extLst>
              <a:ext uri="{FF2B5EF4-FFF2-40B4-BE49-F238E27FC236}">
                <a16:creationId xmlns:a16="http://schemas.microsoft.com/office/drawing/2014/main" id="{2E35899B-499D-9B4A-9DFC-FE4A2A4E7068}"/>
              </a:ext>
            </a:extLst>
          </p:cNvPr>
          <p:cNvSpPr txBox="1"/>
          <p:nvPr/>
        </p:nvSpPr>
        <p:spPr>
          <a:xfrm>
            <a:off x="402771" y="1004179"/>
            <a:ext cx="11386458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fontAlgn="base">
              <a:spcBef>
                <a:spcPts val="600"/>
              </a:spcBef>
              <a:buFont typeface="+mj-lt"/>
              <a:buAutoNum type="arabicPeriod" startAt="11"/>
            </a:pPr>
            <a:r>
              <a:rPr lang="en-US" altLang="zh-CN" sz="2000" b="1" u="sng" dirty="0">
                <a:solidFill>
                  <a:srgbClr val="FF0000"/>
                </a:solidFill>
              </a:rPr>
              <a:t>Keynote</a:t>
            </a:r>
            <a:r>
              <a:rPr lang="en" altLang="zh-CN" sz="2000" b="1" u="sng" dirty="0">
                <a:solidFill>
                  <a:srgbClr val="FF0000"/>
                </a:solidFill>
              </a:rPr>
              <a:t>: </a:t>
            </a:r>
            <a:r>
              <a:rPr lang="en" altLang="zh-CN" sz="2000" b="1" u="sng" dirty="0"/>
              <a:t>RACSAD-2021 Third One Week International Faculty Development </a:t>
            </a:r>
            <a:r>
              <a:rPr lang="en" altLang="zh-CN" sz="2000" b="1" u="sng" dirty="0" err="1"/>
              <a:t>Programme</a:t>
            </a:r>
            <a:r>
              <a:rPr lang="en" altLang="zh-CN" sz="2000" b="1" u="sng" dirty="0"/>
              <a:t> on Recent Advances in Computer &amp; Allied Domains (Speaker: Salil </a:t>
            </a:r>
            <a:r>
              <a:rPr lang="en" altLang="zh-CN" sz="2000" b="1" u="sng" dirty="0" err="1"/>
              <a:t>Kanhere</a:t>
            </a:r>
            <a:r>
              <a:rPr lang="en" altLang="zh-CN" sz="2000" b="1" u="sng" dirty="0"/>
              <a:t>)</a:t>
            </a:r>
          </a:p>
          <a:p>
            <a:pPr marL="457200" indent="-457200" fontAlgn="base">
              <a:spcBef>
                <a:spcPts val="600"/>
              </a:spcBef>
              <a:buFont typeface="+mj-lt"/>
              <a:buAutoNum type="arabicPeriod" startAt="11"/>
            </a:pPr>
            <a:r>
              <a:rPr lang="en-US" altLang="zh-CN" sz="2000" b="1" u="sng" dirty="0">
                <a:solidFill>
                  <a:srgbClr val="FF0000"/>
                </a:solidFill>
              </a:rPr>
              <a:t>Keynote</a:t>
            </a:r>
            <a:r>
              <a:rPr lang="en" altLang="zh-CN" sz="2000" b="1" u="sng" dirty="0">
                <a:solidFill>
                  <a:srgbClr val="FF0000"/>
                </a:solidFill>
              </a:rPr>
              <a:t>: </a:t>
            </a:r>
            <a:r>
              <a:rPr lang="en" altLang="zh-CN" sz="2000" b="1" u="sng" dirty="0"/>
              <a:t>ICACIn’21 Second International Conference of Advanced Computing and Informatics (Speaker: Salil </a:t>
            </a:r>
            <a:r>
              <a:rPr lang="en" altLang="zh-CN" sz="2000" b="1" u="sng" dirty="0" err="1"/>
              <a:t>Kanhere</a:t>
            </a:r>
            <a:r>
              <a:rPr lang="en" altLang="zh-CN" sz="2000" b="1" u="sng" dirty="0"/>
              <a:t>)</a:t>
            </a:r>
            <a:endParaRPr lang="en" altLang="zh-CN" sz="2000" b="1" u="sng" dirty="0">
              <a:solidFill>
                <a:srgbClr val="FF0000"/>
              </a:solidFill>
            </a:endParaRPr>
          </a:p>
          <a:p>
            <a:pPr marL="457200" indent="-457200" algn="just">
              <a:spcBef>
                <a:spcPts val="600"/>
              </a:spcBef>
              <a:buFont typeface="+mj-lt"/>
              <a:buAutoNum type="arabicPeriod" startAt="11"/>
            </a:pPr>
            <a:r>
              <a:rPr lang="en" altLang="zh-CN" sz="2000" b="1" dirty="0">
                <a:solidFill>
                  <a:srgbClr val="FF0000"/>
                </a:solidFill>
              </a:rPr>
              <a:t>Tutorial: </a:t>
            </a:r>
            <a:r>
              <a:rPr lang="en" altLang="zh-CN" sz="2000" b="1" dirty="0"/>
              <a:t>2021</a:t>
            </a:r>
            <a:r>
              <a:rPr lang="en" altLang="zh-CN" sz="2000" b="1" dirty="0">
                <a:solidFill>
                  <a:srgbClr val="FF0000"/>
                </a:solidFill>
              </a:rPr>
              <a:t> </a:t>
            </a:r>
            <a:r>
              <a:rPr lang="en" altLang="zh-CN" sz="2000" b="1" dirty="0"/>
              <a:t>IEEE </a:t>
            </a:r>
            <a:r>
              <a:rPr lang="en-US" altLang="zh-CN" sz="2000" b="1" dirty="0" err="1"/>
              <a:t>Globecom</a:t>
            </a:r>
            <a:r>
              <a:rPr lang="en" altLang="zh-CN" sz="2000" b="1" dirty="0"/>
              <a:t>: </a:t>
            </a:r>
            <a:r>
              <a:rPr lang="en-GB" altLang="zh-CN" sz="2000" b="1" dirty="0"/>
              <a:t>Blockchain and </a:t>
            </a:r>
            <a:r>
              <a:rPr lang="en-GB" altLang="zh-CN" sz="2000" b="1" dirty="0" err="1"/>
              <a:t>Cryptoeconomics</a:t>
            </a:r>
            <a:r>
              <a:rPr lang="en-GB" altLang="zh-CN" sz="2000" b="1" dirty="0"/>
              <a:t> for Cyber-physical System and Wireless Networks</a:t>
            </a:r>
            <a:r>
              <a:rPr lang="en" altLang="zh-CN" sz="2000" b="1" dirty="0"/>
              <a:t>?</a:t>
            </a:r>
            <a:r>
              <a:rPr lang="en-US" altLang="zh-CN" sz="2000" b="1" dirty="0"/>
              <a:t>”</a:t>
            </a:r>
            <a:r>
              <a:rPr lang="en" altLang="zh-CN" sz="2000" b="1" dirty="0"/>
              <a:t>(Speakers: Lei Zhang</a:t>
            </a:r>
            <a:r>
              <a:rPr lang="zh-CN" altLang="en-US" sz="2000" b="1" dirty="0"/>
              <a:t> </a:t>
            </a:r>
            <a:r>
              <a:rPr lang="en-US" altLang="zh-CN" sz="2000" b="1" dirty="0"/>
              <a:t>and</a:t>
            </a:r>
            <a:r>
              <a:rPr lang="zh-CN" altLang="en-US" sz="2000" b="1" dirty="0"/>
              <a:t> </a:t>
            </a:r>
            <a:r>
              <a:rPr lang="en-GB" altLang="zh-CN" sz="2000" b="1" dirty="0"/>
              <a:t>Salil </a:t>
            </a:r>
            <a:r>
              <a:rPr lang="en-GB" altLang="zh-CN" sz="2000" b="1" dirty="0" err="1"/>
              <a:t>Kanhere</a:t>
            </a:r>
            <a:r>
              <a:rPr lang="en" altLang="zh-CN" sz="2000" b="1" dirty="0"/>
              <a:t>)</a:t>
            </a:r>
          </a:p>
          <a:p>
            <a:pPr marL="457200" indent="-457200" algn="just" fontAlgn="base">
              <a:spcBef>
                <a:spcPts val="600"/>
              </a:spcBef>
              <a:buFont typeface="+mj-lt"/>
              <a:buAutoNum type="arabicPeriod" startAt="11"/>
            </a:pPr>
            <a:r>
              <a:rPr lang="en" altLang="zh-CN" sz="2000" b="1" dirty="0">
                <a:solidFill>
                  <a:srgbClr val="FF0000"/>
                </a:solidFill>
              </a:rPr>
              <a:t>Tutorial: </a:t>
            </a:r>
            <a:r>
              <a:rPr lang="en" altLang="zh-CN" sz="2000" b="1" dirty="0"/>
              <a:t>The 2021 IEEE 94th Vehicular Technology Conference</a:t>
            </a:r>
            <a:r>
              <a:rPr lang="en-US" altLang="zh-CN" sz="2000" b="1" dirty="0"/>
              <a:t>,</a:t>
            </a:r>
            <a:r>
              <a:rPr lang="en" altLang="zh-CN" sz="2000" b="1" dirty="0"/>
              <a:t> </a:t>
            </a:r>
            <a:r>
              <a:rPr lang="en-US" altLang="zh-CN" sz="2000" b="1" dirty="0"/>
              <a:t>“</a:t>
            </a:r>
            <a:r>
              <a:rPr lang="en" altLang="zh-CN" sz="2000" b="1" dirty="0"/>
              <a:t>Wireless Distributed Consensus for Blockchain: How Much Communication Resource is Needed?</a:t>
            </a:r>
            <a:r>
              <a:rPr lang="en-US" altLang="zh-CN" sz="2000" b="1" dirty="0"/>
              <a:t>”</a:t>
            </a:r>
            <a:r>
              <a:rPr lang="en" altLang="zh-CN" sz="2000" b="1" dirty="0"/>
              <a:t> (</a:t>
            </a:r>
            <a:r>
              <a:rPr lang="en-US" altLang="zh-CN" sz="2000" b="1" dirty="0"/>
              <a:t>Speaker</a:t>
            </a:r>
            <a:r>
              <a:rPr lang="en" altLang="zh-CN" sz="2000" b="1" dirty="0"/>
              <a:t>: Lei Zhang)</a:t>
            </a:r>
          </a:p>
          <a:p>
            <a:pPr marL="457200" indent="-457200" algn="just" fontAlgn="base">
              <a:spcBef>
                <a:spcPts val="600"/>
              </a:spcBef>
              <a:buFont typeface="+mj-lt"/>
              <a:buAutoNum type="arabicPeriod" startAt="11"/>
            </a:pPr>
            <a:r>
              <a:rPr lang="en-US" altLang="zh-CN" sz="2000" b="1" dirty="0">
                <a:solidFill>
                  <a:srgbClr val="FF0000"/>
                </a:solidFill>
              </a:rPr>
              <a:t>Research</a:t>
            </a:r>
            <a:r>
              <a:rPr lang="zh-CN" altLang="en-US" sz="2000" b="1" dirty="0">
                <a:solidFill>
                  <a:srgbClr val="FF0000"/>
                </a:solidFill>
              </a:rPr>
              <a:t> </a:t>
            </a:r>
            <a:r>
              <a:rPr lang="en-US" altLang="zh-CN" sz="2000" b="1" dirty="0">
                <a:solidFill>
                  <a:srgbClr val="FF0000"/>
                </a:solidFill>
              </a:rPr>
              <a:t>Lab</a:t>
            </a:r>
            <a:r>
              <a:rPr lang="en-US" altLang="zh-CN" sz="2000" b="1" dirty="0"/>
              <a:t>:</a:t>
            </a:r>
            <a:r>
              <a:rPr lang="zh-CN" altLang="en-US" sz="2000" b="1" dirty="0"/>
              <a:t> </a:t>
            </a:r>
            <a:r>
              <a:rPr lang="en-US" altLang="zh-CN" sz="2000" b="1" dirty="0" err="1"/>
              <a:t>Moshan</a:t>
            </a:r>
            <a:r>
              <a:rPr lang="zh-CN" altLang="en-US" sz="2000" b="1" dirty="0"/>
              <a:t> </a:t>
            </a:r>
            <a:r>
              <a:rPr lang="en-US" altLang="zh-CN" sz="2000" b="1" dirty="0"/>
              <a:t>Blockchain</a:t>
            </a:r>
            <a:r>
              <a:rPr lang="zh-CN" altLang="en-US" sz="2000" b="1" dirty="0"/>
              <a:t> </a:t>
            </a:r>
            <a:r>
              <a:rPr lang="en-US" altLang="zh-CN" sz="2000" b="1" dirty="0"/>
              <a:t>Joint</a:t>
            </a:r>
            <a:r>
              <a:rPr lang="zh-CN" altLang="en-US" sz="2000" b="1" dirty="0"/>
              <a:t> </a:t>
            </a:r>
            <a:r>
              <a:rPr lang="en-US" altLang="zh-CN" sz="2000" b="1" dirty="0"/>
              <a:t>Lab</a:t>
            </a:r>
            <a:r>
              <a:rPr lang="zh-CN" altLang="en-US" sz="2000" b="1" dirty="0"/>
              <a:t> </a:t>
            </a:r>
            <a:r>
              <a:rPr lang="en-US" altLang="zh-CN" sz="2000" b="1" dirty="0"/>
              <a:t>at</a:t>
            </a:r>
            <a:r>
              <a:rPr lang="zh-CN" altLang="en-US" sz="2000" b="1" dirty="0"/>
              <a:t> </a:t>
            </a:r>
            <a:r>
              <a:rPr lang="en-US" altLang="zh-CN" sz="2000" b="1" dirty="0"/>
              <a:t>University</a:t>
            </a:r>
            <a:r>
              <a:rPr lang="zh-CN" altLang="en-US" sz="2000" b="1" dirty="0"/>
              <a:t> </a:t>
            </a:r>
            <a:r>
              <a:rPr lang="en-US" altLang="zh-CN" sz="2000" b="1" dirty="0"/>
              <a:t>of</a:t>
            </a:r>
            <a:r>
              <a:rPr lang="zh-CN" altLang="en-US" sz="2000" b="1" dirty="0"/>
              <a:t> </a:t>
            </a:r>
            <a:r>
              <a:rPr lang="en-US" altLang="zh-CN" sz="2000" b="1" dirty="0"/>
              <a:t>Glasgow</a:t>
            </a:r>
            <a:r>
              <a:rPr lang="zh-CN" altLang="en-US" sz="2000" b="1" dirty="0"/>
              <a:t> </a:t>
            </a:r>
            <a:r>
              <a:rPr lang="en-US" altLang="zh-CN" sz="2000" b="1" dirty="0"/>
              <a:t>(Director:</a:t>
            </a:r>
            <a:r>
              <a:rPr lang="zh-CN" altLang="en-US" sz="2000" b="1" dirty="0"/>
              <a:t> </a:t>
            </a:r>
            <a:r>
              <a:rPr lang="en-US" altLang="zh-CN" sz="2000" b="1" dirty="0"/>
              <a:t>Lei</a:t>
            </a:r>
            <a:r>
              <a:rPr lang="zh-CN" altLang="en-US" sz="2000" b="1" dirty="0"/>
              <a:t> </a:t>
            </a:r>
            <a:r>
              <a:rPr lang="en-US" altLang="zh-CN" sz="2000" b="1" dirty="0"/>
              <a:t>Zhang)</a:t>
            </a:r>
          </a:p>
          <a:p>
            <a:pPr marL="457200" indent="-457200" algn="just" fontAlgn="base">
              <a:spcBef>
                <a:spcPts val="600"/>
              </a:spcBef>
              <a:buFont typeface="+mj-lt"/>
              <a:buAutoNum type="arabicPeriod" startAt="11"/>
            </a:pPr>
            <a:r>
              <a:rPr lang="en-US" altLang="zh-CN" sz="2000" b="1" dirty="0">
                <a:solidFill>
                  <a:srgbClr val="FF0000"/>
                </a:solidFill>
              </a:rPr>
              <a:t>Standardization</a:t>
            </a:r>
            <a:r>
              <a:rPr lang="zh-CN" altLang="en-US" sz="2000" b="1" dirty="0">
                <a:solidFill>
                  <a:srgbClr val="FF0000"/>
                </a:solidFill>
              </a:rPr>
              <a:t> </a:t>
            </a:r>
            <a:r>
              <a:rPr lang="en-US" altLang="zh-CN" sz="2000" b="1" dirty="0">
                <a:solidFill>
                  <a:srgbClr val="FF0000"/>
                </a:solidFill>
              </a:rPr>
              <a:t>Study</a:t>
            </a:r>
            <a:r>
              <a:rPr lang="zh-CN" altLang="en-US" sz="2000" b="1" dirty="0">
                <a:solidFill>
                  <a:srgbClr val="FF0000"/>
                </a:solidFill>
              </a:rPr>
              <a:t> </a:t>
            </a:r>
            <a:r>
              <a:rPr lang="en-US" altLang="zh-CN" sz="2000" b="1" dirty="0">
                <a:solidFill>
                  <a:srgbClr val="FF0000"/>
                </a:solidFill>
              </a:rPr>
              <a:t>Item</a:t>
            </a:r>
            <a:r>
              <a:rPr lang="en-US" altLang="zh-CN" sz="2000" b="1" dirty="0"/>
              <a:t>:</a:t>
            </a:r>
            <a:r>
              <a:rPr lang="zh-CN" altLang="en-US" sz="2000" b="1" dirty="0"/>
              <a:t> </a:t>
            </a:r>
            <a:r>
              <a:rPr lang="en-GB" altLang="zh-CN" sz="2000" b="1" dirty="0"/>
              <a:t>Study on DLT and Blockchain-enabled Identity, and communication security of O-RAN</a:t>
            </a:r>
            <a:r>
              <a:rPr lang="zh-CN" altLang="en-US" sz="2000" b="1" dirty="0"/>
              <a:t> </a:t>
            </a:r>
            <a:r>
              <a:rPr lang="en-US" altLang="zh-CN" sz="2000" b="1" dirty="0"/>
              <a:t>(Lei</a:t>
            </a:r>
            <a:r>
              <a:rPr lang="zh-CN" altLang="en-US" sz="2000" b="1" dirty="0"/>
              <a:t> </a:t>
            </a:r>
            <a:r>
              <a:rPr lang="en-US" altLang="zh-CN" sz="2000" b="1" dirty="0"/>
              <a:t>Zhang)</a:t>
            </a:r>
          </a:p>
          <a:p>
            <a:pPr marL="457200" indent="-457200" algn="just" fontAlgn="base">
              <a:spcBef>
                <a:spcPts val="600"/>
              </a:spcBef>
              <a:buFont typeface="+mj-lt"/>
              <a:buAutoNum type="arabicPeriod" startAt="11"/>
            </a:pPr>
            <a:r>
              <a:rPr lang="en-US" altLang="zh-CN" sz="2000" b="1" dirty="0">
                <a:solidFill>
                  <a:srgbClr val="FF0000"/>
                </a:solidFill>
              </a:rPr>
              <a:t>Best</a:t>
            </a:r>
            <a:r>
              <a:rPr lang="zh-CN" altLang="en-US" sz="2000" b="1" dirty="0">
                <a:solidFill>
                  <a:srgbClr val="FF0000"/>
                </a:solidFill>
              </a:rPr>
              <a:t> </a:t>
            </a:r>
            <a:r>
              <a:rPr lang="en-US" altLang="zh-CN" sz="2000" b="1" dirty="0">
                <a:solidFill>
                  <a:srgbClr val="FF0000"/>
                </a:solidFill>
              </a:rPr>
              <a:t>paper</a:t>
            </a:r>
            <a:r>
              <a:rPr lang="zh-CN" altLang="en-US" sz="2000" b="1" dirty="0">
                <a:solidFill>
                  <a:srgbClr val="FF0000"/>
                </a:solidFill>
              </a:rPr>
              <a:t> </a:t>
            </a:r>
            <a:r>
              <a:rPr lang="en-US" altLang="zh-CN" sz="2000" b="1" dirty="0">
                <a:solidFill>
                  <a:srgbClr val="FF0000"/>
                </a:solidFill>
              </a:rPr>
              <a:t>awards</a:t>
            </a:r>
            <a:r>
              <a:rPr lang="en-US" altLang="zh-CN" sz="2000" b="1" dirty="0"/>
              <a:t>:</a:t>
            </a:r>
            <a:r>
              <a:rPr lang="zh-CN" altLang="en-US" sz="2000" b="1" dirty="0"/>
              <a:t> </a:t>
            </a:r>
            <a:r>
              <a:rPr lang="en-US" altLang="zh-CN" sz="2000" b="1" dirty="0"/>
              <a:t>CPSCom’21,</a:t>
            </a:r>
            <a:r>
              <a:rPr lang="zh-CN" altLang="en-US" sz="2000" b="1" dirty="0"/>
              <a:t> </a:t>
            </a:r>
            <a:r>
              <a:rPr lang="en-US" altLang="zh-CN" sz="2000" b="1" dirty="0"/>
              <a:t>TrustCom’21,</a:t>
            </a:r>
            <a:r>
              <a:rPr lang="zh-CN" altLang="en-US" sz="2000" b="1" dirty="0"/>
              <a:t> </a:t>
            </a:r>
            <a:r>
              <a:rPr lang="en-US" altLang="zh-CN" sz="2000" b="1" dirty="0"/>
              <a:t>FTL-IJCAI’21,</a:t>
            </a:r>
            <a:r>
              <a:rPr lang="zh-CN" altLang="en-US" sz="2000" b="1" dirty="0"/>
              <a:t> </a:t>
            </a:r>
            <a:r>
              <a:rPr lang="en-US" altLang="zh-CN" sz="2000" b="1" dirty="0"/>
              <a:t>Winsys’21</a:t>
            </a:r>
            <a:endParaRPr lang="en" altLang="zh-CN" sz="2000" b="1" dirty="0"/>
          </a:p>
          <a:p>
            <a:pPr algn="just" fontAlgn="base">
              <a:spcBef>
                <a:spcPts val="600"/>
              </a:spcBef>
            </a:pPr>
            <a:br>
              <a:rPr lang="en" altLang="zh-CN" sz="2000" b="1" dirty="0"/>
            </a:br>
            <a:endParaRPr lang="en" altLang="zh-CN" sz="2000" b="1" dirty="0"/>
          </a:p>
          <a:p>
            <a:pPr marL="457200" indent="-457200" fontAlgn="base">
              <a:spcBef>
                <a:spcPts val="600"/>
              </a:spcBef>
              <a:buFont typeface="+mj-lt"/>
              <a:buAutoNum type="arabicPeriod" startAt="8"/>
            </a:pPr>
            <a:endParaRPr lang="en" altLang="zh-CN" sz="2000" b="1" dirty="0"/>
          </a:p>
          <a:p>
            <a:pPr marL="457200" indent="-457200" fontAlgn="base">
              <a:spcBef>
                <a:spcPts val="600"/>
              </a:spcBef>
              <a:buFont typeface="+mj-lt"/>
              <a:buAutoNum type="arabicPeriod" startAt="8"/>
            </a:pPr>
            <a:endParaRPr lang="en" altLang="zh-CN" sz="2000" b="1" dirty="0"/>
          </a:p>
          <a:p>
            <a:pPr marL="457200" indent="-457200" fontAlgn="base">
              <a:spcBef>
                <a:spcPts val="600"/>
              </a:spcBef>
              <a:buFont typeface="+mj-lt"/>
              <a:buAutoNum type="arabicPeriod" startAt="8"/>
            </a:pPr>
            <a:endParaRPr lang="en" altLang="zh-CN" sz="2000" b="1" dirty="0"/>
          </a:p>
        </p:txBody>
      </p:sp>
    </p:spTree>
    <p:extLst>
      <p:ext uri="{BB962C8B-B14F-4D97-AF65-F5344CB8AC3E}">
        <p14:creationId xmlns:p14="http://schemas.microsoft.com/office/powerpoint/2010/main" val="3358586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3C3EA7F4-DAAB-0D4E-94C8-99C6A8EBD41B}"/>
              </a:ext>
            </a:extLst>
          </p:cNvPr>
          <p:cNvSpPr txBox="1"/>
          <p:nvPr/>
        </p:nvSpPr>
        <p:spPr>
          <a:xfrm>
            <a:off x="625928" y="1105287"/>
            <a:ext cx="10940144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br>
              <a:rPr lang="en" altLang="zh-CN" dirty="0"/>
            </a:br>
            <a:endParaRPr lang="en" altLang="zh-CN" dirty="0"/>
          </a:p>
          <a:p>
            <a:pPr algn="ctr"/>
            <a:r>
              <a:rPr lang="en" altLang="zh-CN" sz="6000" b="1" i="1" dirty="0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Thank you for your attention!</a:t>
            </a:r>
            <a:endParaRPr lang="en" altLang="zh-CN" sz="6000" b="1" dirty="0"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algn="ctr"/>
            <a:endParaRPr lang="en" altLang="zh-CN" dirty="0"/>
          </a:p>
          <a:p>
            <a:pPr algn="ctr"/>
            <a:endParaRPr lang="en" altLang="zh-CN" dirty="0"/>
          </a:p>
          <a:p>
            <a:pPr algn="ctr"/>
            <a:endParaRPr lang="en" altLang="zh-CN" dirty="0"/>
          </a:p>
          <a:p>
            <a:pPr algn="ctr"/>
            <a:endParaRPr lang="en" altLang="zh-CN" dirty="0"/>
          </a:p>
          <a:p>
            <a:pPr algn="ctr"/>
            <a:r>
              <a:rPr lang="en" altLang="zh-CN" sz="28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any further information</a:t>
            </a:r>
            <a:r>
              <a:rPr lang="zh-CN" altLang="en-US" sz="28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zh-CN" altLang="en-US" sz="28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zh-CN" altLang="en-US" sz="28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zh-CN" altLang="en-US" sz="28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zh-CN" altLang="en-US" sz="28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interested</a:t>
            </a:r>
            <a:r>
              <a:rPr lang="zh-CN" altLang="en-US" sz="28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zh-CN" altLang="en-US" sz="28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joining</a:t>
            </a:r>
            <a:r>
              <a:rPr lang="zh-CN" altLang="en-US" sz="28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zh-CN" altLang="en-US" sz="28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</a:t>
            </a:r>
            <a:r>
              <a:rPr lang="en" altLang="zh-CN" sz="28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please contact </a:t>
            </a:r>
            <a:r>
              <a:rPr lang="en-US" altLang="zh-CN" sz="28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lei.zhang@glasgow.ac.uk</a:t>
            </a:r>
            <a:endParaRPr lang="en-US" altLang="zh-CN" sz="28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kumimoji="1" lang="en-GB" altLang="zh-CN" dirty="0"/>
          </a:p>
          <a:p>
            <a:pPr algn="ctr"/>
            <a:r>
              <a:rPr kumimoji="1" lang="en-US" altLang="zh-CN" dirty="0"/>
              <a:t>LinkedIn</a:t>
            </a:r>
            <a:r>
              <a:rPr kumimoji="1" lang="zh-CN" altLang="en-US" dirty="0"/>
              <a:t> </a:t>
            </a:r>
            <a:r>
              <a:rPr kumimoji="1" lang="en-US" altLang="zh-CN" dirty="0"/>
              <a:t>website:</a:t>
            </a:r>
            <a:r>
              <a:rPr kumimoji="1" lang="en-GB" altLang="zh-CN" dirty="0"/>
              <a:t> </a:t>
            </a:r>
            <a:r>
              <a:rPr kumimoji="1" lang="en-GB" altLang="zh-CN" dirty="0">
                <a:hlinkClick r:id="rId3"/>
              </a:rPr>
              <a:t>https://www.linkedin.com/groups/12537007/</a:t>
            </a:r>
            <a:r>
              <a:rPr kumimoji="1" lang="zh-CN" altLang="en-US" dirty="0"/>
              <a:t> </a:t>
            </a:r>
            <a:endParaRPr kumimoji="1" lang="en-GB" altLang="zh-CN" dirty="0"/>
          </a:p>
          <a:p>
            <a:pPr algn="ctr"/>
            <a:r>
              <a:rPr kumimoji="1" lang="en-GB" altLang="zh-CN" dirty="0"/>
              <a:t>Email list: </a:t>
            </a:r>
            <a:r>
              <a:rPr kumimoji="1" lang="en-GB" altLang="zh-CN" dirty="0">
                <a:hlinkClick r:id="rId4"/>
              </a:rPr>
              <a:t>wirelessblockchain@comsoc.org</a:t>
            </a:r>
            <a:r>
              <a:rPr kumimoji="1" lang="zh-CN" altLang="en-US" dirty="0"/>
              <a:t> </a:t>
            </a:r>
            <a:r>
              <a:rPr kumimoji="1" lang="en-GB" altLang="zh-CN" dirty="0"/>
              <a:t> </a:t>
            </a:r>
          </a:p>
          <a:p>
            <a:pPr algn="ctr"/>
            <a:r>
              <a:rPr kumimoji="1" lang="en-GB" altLang="zh-CN" dirty="0">
                <a:hlinkClick r:id="rId5"/>
              </a:rPr>
              <a:t>https://cn.committees.comsoc.org/special-interest-groups-sigs/sig-on-wireless-blockchain-networks/</a:t>
            </a:r>
            <a:r>
              <a:rPr kumimoji="1" lang="zh-CN" alt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679394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529</TotalTime>
  <Words>1115</Words>
  <Application>Microsoft Macintosh PowerPoint</Application>
  <PresentationFormat>Widescreen</PresentationFormat>
  <Paragraphs>54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等线</vt:lpstr>
      <vt:lpstr>等线 Light</vt:lpstr>
      <vt:lpstr>Arial</vt:lpstr>
      <vt:lpstr>Calibri</vt:lpstr>
      <vt:lpstr>Times New Roman</vt:lpstr>
      <vt:lpstr>Wingdings</vt:lpstr>
      <vt:lpstr>Office 主题​​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Yan Gou (PGR)</dc:creator>
  <cp:lastModifiedBy>Lei Zhang</cp:lastModifiedBy>
  <cp:revision>16</cp:revision>
  <dcterms:created xsi:type="dcterms:W3CDTF">2021-07-11T06:16:45Z</dcterms:created>
  <dcterms:modified xsi:type="dcterms:W3CDTF">2021-11-13T15:46:33Z</dcterms:modified>
</cp:coreProperties>
</file>