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354" r:id="rId3"/>
    <p:sldId id="356" r:id="rId4"/>
    <p:sldId id="345" r:id="rId5"/>
    <p:sldId id="355" r:id="rId6"/>
    <p:sldId id="365" r:id="rId7"/>
    <p:sldId id="357" r:id="rId8"/>
    <p:sldId id="352" r:id="rId9"/>
    <p:sldId id="366" r:id="rId10"/>
    <p:sldId id="364" r:id="rId11"/>
    <p:sldId id="363" r:id="rId12"/>
    <p:sldId id="362" r:id="rId13"/>
    <p:sldId id="361" r:id="rId14"/>
    <p:sldId id="360" r:id="rId15"/>
    <p:sldId id="359" r:id="rId16"/>
    <p:sldId id="358" r:id="rId17"/>
    <p:sldId id="353" r:id="rId18"/>
  </p:sldIdLst>
  <p:sldSz cx="9144000" cy="6858000" type="screen4x3"/>
  <p:notesSz cx="9872663" cy="6858000"/>
  <p:defaultTextStyle>
    <a:defPPr>
      <a:defRPr lang="en-GB"/>
    </a:defPPr>
    <a:lvl1pPr algn="l" defTabSz="449263"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bg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bg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bg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bg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1991">
          <p15:clr>
            <a:srgbClr val="A4A3A4"/>
          </p15:clr>
        </p15:guide>
        <p15:guide id="2" pos="3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DCDEC"/>
    <a:srgbClr val="E8E8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69" autoAdjust="0"/>
    <p:restoredTop sz="82041" autoAdjust="0"/>
  </p:normalViewPr>
  <p:slideViewPr>
    <p:cSldViewPr>
      <p:cViewPr varScale="1">
        <p:scale>
          <a:sx n="71" d="100"/>
          <a:sy n="71" d="100"/>
        </p:scale>
        <p:origin x="1896" y="62"/>
      </p:cViewPr>
      <p:guideLst>
        <p:guide orient="horz" pos="2160"/>
        <p:guide pos="2880"/>
      </p:guideLst>
    </p:cSldViewPr>
  </p:slideViewPr>
  <p:outlineViewPr>
    <p:cViewPr varScale="1">
      <p:scale>
        <a:sx n="170" d="200"/>
        <a:sy n="170" d="200"/>
      </p:scale>
      <p:origin x="0" y="15776"/>
    </p:cViewPr>
  </p:outlineViewPr>
  <p:notesTextViewPr>
    <p:cViewPr>
      <p:scale>
        <a:sx n="100" d="100"/>
        <a:sy n="100" d="100"/>
      </p:scale>
      <p:origin x="0" y="0"/>
    </p:cViewPr>
  </p:notesTextViewPr>
  <p:sorterViewPr>
    <p:cViewPr varScale="1">
      <p:scale>
        <a:sx n="100" d="100"/>
        <a:sy n="100" d="100"/>
      </p:scale>
      <p:origin x="0" y="-1637"/>
    </p:cViewPr>
  </p:sorterViewPr>
  <p:notesViewPr>
    <p:cSldViewPr>
      <p:cViewPr varScale="1">
        <p:scale>
          <a:sx n="100" d="100"/>
          <a:sy n="100" d="100"/>
        </p:scale>
        <p:origin x="-1048" y="-112"/>
      </p:cViewPr>
      <p:guideLst>
        <p:guide orient="horz" pos="1991"/>
        <p:guide pos="3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7D0FAC1-FFB1-4576-9805-80C432D6A73D}"/>
              </a:ext>
            </a:extLst>
          </p:cNvPr>
          <p:cNvSpPr>
            <a:spLocks noGrp="1"/>
          </p:cNvSpPr>
          <p:nvPr>
            <p:ph type="hdr" sz="quarter"/>
          </p:nvPr>
        </p:nvSpPr>
        <p:spPr>
          <a:xfrm>
            <a:off x="0" y="0"/>
            <a:ext cx="4276725" cy="341313"/>
          </a:xfrm>
          <a:prstGeom prst="rect">
            <a:avLst/>
          </a:prstGeom>
        </p:spPr>
        <p:txBody>
          <a:bodyPr vert="horz" wrap="square" lIns="87640" tIns="43820" rIns="87640" bIns="43820" numCol="1" anchor="t" anchorCtr="0" compatLnSpc="1">
            <a:prstTxWarp prst="textNoShape">
              <a:avLst/>
            </a:prstTxWarp>
          </a:bodyPr>
          <a:lstStyle>
            <a:lvl1pPr eaLnBrk="1" hangingPunct="1">
              <a:lnSpc>
                <a:spcPct val="7000"/>
              </a:lnSpc>
              <a:buClr>
                <a:srgbClr val="000000"/>
              </a:buClr>
              <a:buSzPct val="100000"/>
              <a:buFont typeface="Times New Roman" pitchFamily="18" charset="0"/>
              <a:buNone/>
              <a:defRPr sz="1100">
                <a:latin typeface="Arial" charset="0"/>
              </a:defRPr>
            </a:lvl1pPr>
          </a:lstStyle>
          <a:p>
            <a:pPr>
              <a:defRPr/>
            </a:pPr>
            <a:endParaRPr lang="de-DE" altLang="en-US"/>
          </a:p>
        </p:txBody>
      </p:sp>
      <p:sp>
        <p:nvSpPr>
          <p:cNvPr id="3" name="Date Placeholder 2">
            <a:extLst>
              <a:ext uri="{FF2B5EF4-FFF2-40B4-BE49-F238E27FC236}">
                <a16:creationId xmlns:a16="http://schemas.microsoft.com/office/drawing/2014/main" id="{C66134E2-752A-4D9C-B799-414EC7B02B8B}"/>
              </a:ext>
            </a:extLst>
          </p:cNvPr>
          <p:cNvSpPr>
            <a:spLocks noGrp="1"/>
          </p:cNvSpPr>
          <p:nvPr>
            <p:ph type="dt" sz="quarter" idx="1"/>
          </p:nvPr>
        </p:nvSpPr>
        <p:spPr>
          <a:xfrm>
            <a:off x="5592763" y="0"/>
            <a:ext cx="4278312" cy="341313"/>
          </a:xfrm>
          <a:prstGeom prst="rect">
            <a:avLst/>
          </a:prstGeom>
        </p:spPr>
        <p:txBody>
          <a:bodyPr vert="horz" wrap="square" lIns="87640" tIns="43820" rIns="87640" bIns="43820" numCol="1" anchor="t" anchorCtr="0" compatLnSpc="1">
            <a:prstTxWarp prst="textNoShape">
              <a:avLst/>
            </a:prstTxWarp>
          </a:bodyPr>
          <a:lstStyle>
            <a:lvl1pPr algn="r" eaLnBrk="1" hangingPunct="1">
              <a:lnSpc>
                <a:spcPct val="7000"/>
              </a:lnSpc>
              <a:buClr>
                <a:srgbClr val="000000"/>
              </a:buClr>
              <a:buSzPct val="100000"/>
              <a:buFont typeface="Times New Roman" pitchFamily="18" charset="0"/>
              <a:buNone/>
              <a:defRPr sz="1100">
                <a:latin typeface="Arial" charset="0"/>
              </a:defRPr>
            </a:lvl1pPr>
          </a:lstStyle>
          <a:p>
            <a:pPr>
              <a:defRPr/>
            </a:pPr>
            <a:fld id="{3BA85F6F-666E-48FC-8A32-4C065EDD3F56}" type="datetimeFigureOut">
              <a:rPr lang="de-DE" altLang="en-US"/>
              <a:pPr>
                <a:defRPr/>
              </a:pPr>
              <a:t>24.04.2022</a:t>
            </a:fld>
            <a:endParaRPr lang="de-DE" altLang="en-US"/>
          </a:p>
        </p:txBody>
      </p:sp>
      <p:sp>
        <p:nvSpPr>
          <p:cNvPr id="4" name="Footer Placeholder 3">
            <a:extLst>
              <a:ext uri="{FF2B5EF4-FFF2-40B4-BE49-F238E27FC236}">
                <a16:creationId xmlns:a16="http://schemas.microsoft.com/office/drawing/2014/main" id="{74C9CEB3-7A38-4550-958A-7B4AA9E99080}"/>
              </a:ext>
            </a:extLst>
          </p:cNvPr>
          <p:cNvSpPr>
            <a:spLocks noGrp="1"/>
          </p:cNvSpPr>
          <p:nvPr>
            <p:ph type="ftr" sz="quarter" idx="2"/>
          </p:nvPr>
        </p:nvSpPr>
        <p:spPr>
          <a:xfrm>
            <a:off x="0" y="6515100"/>
            <a:ext cx="4276725" cy="341313"/>
          </a:xfrm>
          <a:prstGeom prst="rect">
            <a:avLst/>
          </a:prstGeom>
        </p:spPr>
        <p:txBody>
          <a:bodyPr vert="horz" wrap="square" lIns="87640" tIns="43820" rIns="87640" bIns="43820" numCol="1" anchor="b" anchorCtr="0" compatLnSpc="1">
            <a:prstTxWarp prst="textNoShape">
              <a:avLst/>
            </a:prstTxWarp>
          </a:bodyPr>
          <a:lstStyle>
            <a:lvl1pPr eaLnBrk="1" hangingPunct="1">
              <a:lnSpc>
                <a:spcPct val="7000"/>
              </a:lnSpc>
              <a:buClr>
                <a:srgbClr val="000000"/>
              </a:buClr>
              <a:buSzPct val="100000"/>
              <a:buFont typeface="Times New Roman" pitchFamily="18" charset="0"/>
              <a:buNone/>
              <a:defRPr sz="1100">
                <a:latin typeface="Arial" charset="0"/>
              </a:defRPr>
            </a:lvl1pPr>
          </a:lstStyle>
          <a:p>
            <a:pPr>
              <a:defRPr/>
            </a:pPr>
            <a:endParaRPr lang="de-DE" altLang="en-US"/>
          </a:p>
        </p:txBody>
      </p:sp>
      <p:sp>
        <p:nvSpPr>
          <p:cNvPr id="5" name="Slide Number Placeholder 4">
            <a:extLst>
              <a:ext uri="{FF2B5EF4-FFF2-40B4-BE49-F238E27FC236}">
                <a16:creationId xmlns:a16="http://schemas.microsoft.com/office/drawing/2014/main" id="{F4599E39-EF0E-4B59-8492-1B7E65EE72D2}"/>
              </a:ext>
            </a:extLst>
          </p:cNvPr>
          <p:cNvSpPr>
            <a:spLocks noGrp="1"/>
          </p:cNvSpPr>
          <p:nvPr>
            <p:ph type="sldNum" sz="quarter" idx="3"/>
          </p:nvPr>
        </p:nvSpPr>
        <p:spPr>
          <a:xfrm>
            <a:off x="5592763" y="6515100"/>
            <a:ext cx="4278312" cy="341313"/>
          </a:xfrm>
          <a:prstGeom prst="rect">
            <a:avLst/>
          </a:prstGeom>
        </p:spPr>
        <p:txBody>
          <a:bodyPr vert="horz" wrap="square" lIns="87640" tIns="43820" rIns="87640" bIns="43820" numCol="1" anchor="b" anchorCtr="0" compatLnSpc="1">
            <a:prstTxWarp prst="textNoShape">
              <a:avLst/>
            </a:prstTxWarp>
          </a:bodyPr>
          <a:lstStyle>
            <a:lvl1pPr algn="r" eaLnBrk="1" hangingPunct="1">
              <a:lnSpc>
                <a:spcPct val="7000"/>
              </a:lnSpc>
              <a:buClr>
                <a:srgbClr val="000000"/>
              </a:buClr>
              <a:buSzPct val="100000"/>
              <a:buFont typeface="Times New Roman" panose="02020603050405020304" pitchFamily="18" charset="0"/>
              <a:buNone/>
              <a:defRPr sz="1100"/>
            </a:lvl1pPr>
          </a:lstStyle>
          <a:p>
            <a:pPr>
              <a:defRPr/>
            </a:pPr>
            <a:fld id="{CF81A62C-2C6A-4101-A2CC-23DD7E273C33}" type="slidenum">
              <a:rPr lang="de-DE" altLang="en-US"/>
              <a:pPr>
                <a:defRPr/>
              </a:pPr>
              <a:t>‹#›</a:t>
            </a:fld>
            <a:endParaRPr lang="de-DE"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a:extLst>
              <a:ext uri="{FF2B5EF4-FFF2-40B4-BE49-F238E27FC236}">
                <a16:creationId xmlns:a16="http://schemas.microsoft.com/office/drawing/2014/main" id="{2F0C34B5-EF35-4568-9680-041A74EF1116}"/>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360">
                <a:solidFill>
                  <a:srgbClr val="000000"/>
                </a:solidFill>
                <a:miter lim="800000"/>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51" name="AutoShape 2">
            <a:extLst>
              <a:ext uri="{FF2B5EF4-FFF2-40B4-BE49-F238E27FC236}">
                <a16:creationId xmlns:a16="http://schemas.microsoft.com/office/drawing/2014/main" id="{F3E54252-4B62-4E7A-B7FB-347A85C4A011}"/>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52" name="AutoShape 3">
            <a:extLst>
              <a:ext uri="{FF2B5EF4-FFF2-40B4-BE49-F238E27FC236}">
                <a16:creationId xmlns:a16="http://schemas.microsoft.com/office/drawing/2014/main" id="{F310E3F3-4AF2-4FDA-AFA0-3CC027018E39}"/>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53" name="AutoShape 4">
            <a:extLst>
              <a:ext uri="{FF2B5EF4-FFF2-40B4-BE49-F238E27FC236}">
                <a16:creationId xmlns:a16="http://schemas.microsoft.com/office/drawing/2014/main" id="{31DC0840-2194-4D31-B02D-A19E8DBE0447}"/>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54" name="AutoShape 5">
            <a:extLst>
              <a:ext uri="{FF2B5EF4-FFF2-40B4-BE49-F238E27FC236}">
                <a16:creationId xmlns:a16="http://schemas.microsoft.com/office/drawing/2014/main" id="{70274452-7DC6-421E-A5A9-853C4F7810C1}"/>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55" name="AutoShape 6">
            <a:extLst>
              <a:ext uri="{FF2B5EF4-FFF2-40B4-BE49-F238E27FC236}">
                <a16:creationId xmlns:a16="http://schemas.microsoft.com/office/drawing/2014/main" id="{56CC2FA1-C707-449A-AF3F-2852B0CA7E63}"/>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56" name="AutoShape 7">
            <a:extLst>
              <a:ext uri="{FF2B5EF4-FFF2-40B4-BE49-F238E27FC236}">
                <a16:creationId xmlns:a16="http://schemas.microsoft.com/office/drawing/2014/main" id="{5D9C40C7-45CE-4DD5-AE67-FDCAC034A228}"/>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57" name="AutoShape 8">
            <a:extLst>
              <a:ext uri="{FF2B5EF4-FFF2-40B4-BE49-F238E27FC236}">
                <a16:creationId xmlns:a16="http://schemas.microsoft.com/office/drawing/2014/main" id="{52196AB6-3764-4771-9D80-98040AEA21C3}"/>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58" name="AutoShape 9">
            <a:extLst>
              <a:ext uri="{FF2B5EF4-FFF2-40B4-BE49-F238E27FC236}">
                <a16:creationId xmlns:a16="http://schemas.microsoft.com/office/drawing/2014/main" id="{4667EB48-7F2C-49BC-BF33-5AB5793507D5}"/>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59" name="AutoShape 10">
            <a:extLst>
              <a:ext uri="{FF2B5EF4-FFF2-40B4-BE49-F238E27FC236}">
                <a16:creationId xmlns:a16="http://schemas.microsoft.com/office/drawing/2014/main" id="{2937A5FB-756E-4534-B3B5-F173DF0820E5}"/>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60" name="AutoShape 11">
            <a:extLst>
              <a:ext uri="{FF2B5EF4-FFF2-40B4-BE49-F238E27FC236}">
                <a16:creationId xmlns:a16="http://schemas.microsoft.com/office/drawing/2014/main" id="{4D10FC81-4ACB-42D6-9B7A-3D40F962018F}"/>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61" name="AutoShape 12">
            <a:extLst>
              <a:ext uri="{FF2B5EF4-FFF2-40B4-BE49-F238E27FC236}">
                <a16:creationId xmlns:a16="http://schemas.microsoft.com/office/drawing/2014/main" id="{3D817636-7107-40B1-962E-234CF765F229}"/>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62" name="AutoShape 13">
            <a:extLst>
              <a:ext uri="{FF2B5EF4-FFF2-40B4-BE49-F238E27FC236}">
                <a16:creationId xmlns:a16="http://schemas.microsoft.com/office/drawing/2014/main" id="{CCFE53FB-9271-4285-B9AD-DF42DFBC9198}"/>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63" name="AutoShape 14">
            <a:extLst>
              <a:ext uri="{FF2B5EF4-FFF2-40B4-BE49-F238E27FC236}">
                <a16:creationId xmlns:a16="http://schemas.microsoft.com/office/drawing/2014/main" id="{E010DEFC-4E1B-4CBB-8859-61E0182DC851}"/>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64" name="AutoShape 15">
            <a:extLst>
              <a:ext uri="{FF2B5EF4-FFF2-40B4-BE49-F238E27FC236}">
                <a16:creationId xmlns:a16="http://schemas.microsoft.com/office/drawing/2014/main" id="{474F2AB6-E9D2-4813-9CBD-9A3EB7D89A17}"/>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65" name="AutoShape 16">
            <a:extLst>
              <a:ext uri="{FF2B5EF4-FFF2-40B4-BE49-F238E27FC236}">
                <a16:creationId xmlns:a16="http://schemas.microsoft.com/office/drawing/2014/main" id="{4411D5B2-2CE4-4A55-B455-A4FE47B97F32}"/>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66" name="AutoShape 17">
            <a:extLst>
              <a:ext uri="{FF2B5EF4-FFF2-40B4-BE49-F238E27FC236}">
                <a16:creationId xmlns:a16="http://schemas.microsoft.com/office/drawing/2014/main" id="{344F7982-0D4C-4CE2-A92D-B2B62E04C3A3}"/>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67" name="AutoShape 18">
            <a:extLst>
              <a:ext uri="{FF2B5EF4-FFF2-40B4-BE49-F238E27FC236}">
                <a16:creationId xmlns:a16="http://schemas.microsoft.com/office/drawing/2014/main" id="{D6C77082-4DCC-477D-AF15-3F955279BACD}"/>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68" name="AutoShape 19">
            <a:extLst>
              <a:ext uri="{FF2B5EF4-FFF2-40B4-BE49-F238E27FC236}">
                <a16:creationId xmlns:a16="http://schemas.microsoft.com/office/drawing/2014/main" id="{9EFF0117-7D78-4C9B-9FEC-D4CBCEEEB75A}"/>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69" name="AutoShape 20">
            <a:extLst>
              <a:ext uri="{FF2B5EF4-FFF2-40B4-BE49-F238E27FC236}">
                <a16:creationId xmlns:a16="http://schemas.microsoft.com/office/drawing/2014/main" id="{4C43FF4B-F2AD-498D-9341-621C9106D37E}"/>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70" name="AutoShape 21">
            <a:extLst>
              <a:ext uri="{FF2B5EF4-FFF2-40B4-BE49-F238E27FC236}">
                <a16:creationId xmlns:a16="http://schemas.microsoft.com/office/drawing/2014/main" id="{0E2E028D-ABD4-4731-B3EA-5E06D479734A}"/>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71" name="AutoShape 22">
            <a:extLst>
              <a:ext uri="{FF2B5EF4-FFF2-40B4-BE49-F238E27FC236}">
                <a16:creationId xmlns:a16="http://schemas.microsoft.com/office/drawing/2014/main" id="{CBEF9BE9-BF4C-4DB7-A1F2-7E563524895F}"/>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72" name="AutoShape 23">
            <a:extLst>
              <a:ext uri="{FF2B5EF4-FFF2-40B4-BE49-F238E27FC236}">
                <a16:creationId xmlns:a16="http://schemas.microsoft.com/office/drawing/2014/main" id="{2FD80533-0EFC-45D9-9236-AF0457EA9C39}"/>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73" name="AutoShape 24">
            <a:extLst>
              <a:ext uri="{FF2B5EF4-FFF2-40B4-BE49-F238E27FC236}">
                <a16:creationId xmlns:a16="http://schemas.microsoft.com/office/drawing/2014/main" id="{3D419FBB-BAD3-4DC4-8F17-6CD9070CAE0A}"/>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74" name="AutoShape 25">
            <a:extLst>
              <a:ext uri="{FF2B5EF4-FFF2-40B4-BE49-F238E27FC236}">
                <a16:creationId xmlns:a16="http://schemas.microsoft.com/office/drawing/2014/main" id="{FCB54CF0-035A-471C-A9BD-44D668648F92}"/>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75" name="AutoShape 26">
            <a:extLst>
              <a:ext uri="{FF2B5EF4-FFF2-40B4-BE49-F238E27FC236}">
                <a16:creationId xmlns:a16="http://schemas.microsoft.com/office/drawing/2014/main" id="{662FC679-4170-43DD-BAB2-F125177392D8}"/>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76" name="AutoShape 27">
            <a:extLst>
              <a:ext uri="{FF2B5EF4-FFF2-40B4-BE49-F238E27FC236}">
                <a16:creationId xmlns:a16="http://schemas.microsoft.com/office/drawing/2014/main" id="{2965898C-4921-487A-8EA5-3E0BF87EA7B0}"/>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77" name="AutoShape 28">
            <a:extLst>
              <a:ext uri="{FF2B5EF4-FFF2-40B4-BE49-F238E27FC236}">
                <a16:creationId xmlns:a16="http://schemas.microsoft.com/office/drawing/2014/main" id="{75C0D0E4-7809-4A87-9799-4AD7F3E517C4}"/>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78" name="AutoShape 29">
            <a:extLst>
              <a:ext uri="{FF2B5EF4-FFF2-40B4-BE49-F238E27FC236}">
                <a16:creationId xmlns:a16="http://schemas.microsoft.com/office/drawing/2014/main" id="{34E244BD-27B0-48B1-A355-62E2C50DA44B}"/>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79" name="AutoShape 30">
            <a:extLst>
              <a:ext uri="{FF2B5EF4-FFF2-40B4-BE49-F238E27FC236}">
                <a16:creationId xmlns:a16="http://schemas.microsoft.com/office/drawing/2014/main" id="{70B2605C-FA81-45AB-8F88-F183FE44EDB1}"/>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80" name="AutoShape 31">
            <a:extLst>
              <a:ext uri="{FF2B5EF4-FFF2-40B4-BE49-F238E27FC236}">
                <a16:creationId xmlns:a16="http://schemas.microsoft.com/office/drawing/2014/main" id="{681D5500-3C3F-431F-8157-36352E564B27}"/>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81" name="AutoShape 32">
            <a:extLst>
              <a:ext uri="{FF2B5EF4-FFF2-40B4-BE49-F238E27FC236}">
                <a16:creationId xmlns:a16="http://schemas.microsoft.com/office/drawing/2014/main" id="{4E1ED456-BD90-4E4A-BF0B-25A23A4D3429}"/>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82" name="AutoShape 33">
            <a:extLst>
              <a:ext uri="{FF2B5EF4-FFF2-40B4-BE49-F238E27FC236}">
                <a16:creationId xmlns:a16="http://schemas.microsoft.com/office/drawing/2014/main" id="{231A021F-21B0-45B2-A0F1-E427615CABD5}"/>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83" name="AutoShape 34">
            <a:extLst>
              <a:ext uri="{FF2B5EF4-FFF2-40B4-BE49-F238E27FC236}">
                <a16:creationId xmlns:a16="http://schemas.microsoft.com/office/drawing/2014/main" id="{FBFC0840-FFA1-43D3-BC62-55C2707F429B}"/>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84" name="AutoShape 35">
            <a:extLst>
              <a:ext uri="{FF2B5EF4-FFF2-40B4-BE49-F238E27FC236}">
                <a16:creationId xmlns:a16="http://schemas.microsoft.com/office/drawing/2014/main" id="{940DD4C2-28A7-4DDD-9195-4E2A0A8CF4F5}"/>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85" name="AutoShape 36">
            <a:extLst>
              <a:ext uri="{FF2B5EF4-FFF2-40B4-BE49-F238E27FC236}">
                <a16:creationId xmlns:a16="http://schemas.microsoft.com/office/drawing/2014/main" id="{4E7FCEA3-364E-4AB2-BB87-5FF3FCD832E2}"/>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86" name="AutoShape 37">
            <a:extLst>
              <a:ext uri="{FF2B5EF4-FFF2-40B4-BE49-F238E27FC236}">
                <a16:creationId xmlns:a16="http://schemas.microsoft.com/office/drawing/2014/main" id="{4AF754F6-E814-43AA-9FE9-9AFFE597B172}"/>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87" name="AutoShape 38">
            <a:extLst>
              <a:ext uri="{FF2B5EF4-FFF2-40B4-BE49-F238E27FC236}">
                <a16:creationId xmlns:a16="http://schemas.microsoft.com/office/drawing/2014/main" id="{6D27E218-5475-4933-AE2B-B54776FC6ED2}"/>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88" name="AutoShape 39">
            <a:extLst>
              <a:ext uri="{FF2B5EF4-FFF2-40B4-BE49-F238E27FC236}">
                <a16:creationId xmlns:a16="http://schemas.microsoft.com/office/drawing/2014/main" id="{6505C0DF-7686-40B0-A277-7DBED6F548B3}"/>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89" name="AutoShape 40">
            <a:extLst>
              <a:ext uri="{FF2B5EF4-FFF2-40B4-BE49-F238E27FC236}">
                <a16:creationId xmlns:a16="http://schemas.microsoft.com/office/drawing/2014/main" id="{147FEF06-0D88-418D-92A1-1845977E7F7C}"/>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90" name="AutoShape 41">
            <a:extLst>
              <a:ext uri="{FF2B5EF4-FFF2-40B4-BE49-F238E27FC236}">
                <a16:creationId xmlns:a16="http://schemas.microsoft.com/office/drawing/2014/main" id="{4F119F81-4BD7-4BD2-B0E5-08412CA404BF}"/>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91" name="AutoShape 42">
            <a:extLst>
              <a:ext uri="{FF2B5EF4-FFF2-40B4-BE49-F238E27FC236}">
                <a16:creationId xmlns:a16="http://schemas.microsoft.com/office/drawing/2014/main" id="{B44538BB-26B3-42C1-B24E-F987850DD909}"/>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92" name="AutoShape 43">
            <a:extLst>
              <a:ext uri="{FF2B5EF4-FFF2-40B4-BE49-F238E27FC236}">
                <a16:creationId xmlns:a16="http://schemas.microsoft.com/office/drawing/2014/main" id="{8FCBF009-1E2E-401D-B2D6-696D7C66EB49}"/>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93" name="AutoShape 44">
            <a:extLst>
              <a:ext uri="{FF2B5EF4-FFF2-40B4-BE49-F238E27FC236}">
                <a16:creationId xmlns:a16="http://schemas.microsoft.com/office/drawing/2014/main" id="{314732C7-2B12-42CE-9810-03A07D04B1A3}"/>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94" name="AutoShape 45">
            <a:extLst>
              <a:ext uri="{FF2B5EF4-FFF2-40B4-BE49-F238E27FC236}">
                <a16:creationId xmlns:a16="http://schemas.microsoft.com/office/drawing/2014/main" id="{E137F181-B1F4-4857-A0D9-3F8D94ECFAD7}"/>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95" name="AutoShape 46">
            <a:extLst>
              <a:ext uri="{FF2B5EF4-FFF2-40B4-BE49-F238E27FC236}">
                <a16:creationId xmlns:a16="http://schemas.microsoft.com/office/drawing/2014/main" id="{4CF45593-ECBF-4791-A319-26932DBD2D01}"/>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96" name="AutoShape 47">
            <a:extLst>
              <a:ext uri="{FF2B5EF4-FFF2-40B4-BE49-F238E27FC236}">
                <a16:creationId xmlns:a16="http://schemas.microsoft.com/office/drawing/2014/main" id="{AD9B56C1-97CA-4BF4-8A08-5EFC89CD9741}"/>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97" name="AutoShape 48">
            <a:extLst>
              <a:ext uri="{FF2B5EF4-FFF2-40B4-BE49-F238E27FC236}">
                <a16:creationId xmlns:a16="http://schemas.microsoft.com/office/drawing/2014/main" id="{64FF1C93-A183-4236-8C3F-BC854A1A7084}"/>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98" name="AutoShape 49">
            <a:extLst>
              <a:ext uri="{FF2B5EF4-FFF2-40B4-BE49-F238E27FC236}">
                <a16:creationId xmlns:a16="http://schemas.microsoft.com/office/drawing/2014/main" id="{B03627D8-6253-4EFF-85AF-677537CA0800}"/>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99" name="AutoShape 50">
            <a:extLst>
              <a:ext uri="{FF2B5EF4-FFF2-40B4-BE49-F238E27FC236}">
                <a16:creationId xmlns:a16="http://schemas.microsoft.com/office/drawing/2014/main" id="{E2725053-619E-4FC7-A4AE-1ACCDC8AC30F}"/>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100" name="AutoShape 51">
            <a:extLst>
              <a:ext uri="{FF2B5EF4-FFF2-40B4-BE49-F238E27FC236}">
                <a16:creationId xmlns:a16="http://schemas.microsoft.com/office/drawing/2014/main" id="{55DC5A6D-FF8A-4E29-A8C3-71BF2AB7FBDF}"/>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101" name="AutoShape 52">
            <a:extLst>
              <a:ext uri="{FF2B5EF4-FFF2-40B4-BE49-F238E27FC236}">
                <a16:creationId xmlns:a16="http://schemas.microsoft.com/office/drawing/2014/main" id="{4C5C6E10-4612-45C3-8C3C-5BE960ADFD67}"/>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102" name="Text Box 53">
            <a:extLst>
              <a:ext uri="{FF2B5EF4-FFF2-40B4-BE49-F238E27FC236}">
                <a16:creationId xmlns:a16="http://schemas.microsoft.com/office/drawing/2014/main" id="{3AD0C389-153D-4861-8A12-EDFEEBFF531A}"/>
              </a:ext>
            </a:extLst>
          </p:cNvPr>
          <p:cNvSpPr txBox="1">
            <a:spLocks noChangeArrowheads="1"/>
          </p:cNvSpPr>
          <p:nvPr/>
        </p:nvSpPr>
        <p:spPr bwMode="auto">
          <a:xfrm>
            <a:off x="0" y="0"/>
            <a:ext cx="4221163" cy="34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103" name="Text Box 54">
            <a:extLst>
              <a:ext uri="{FF2B5EF4-FFF2-40B4-BE49-F238E27FC236}">
                <a16:creationId xmlns:a16="http://schemas.microsoft.com/office/drawing/2014/main" id="{9C4F7D9A-C981-4645-97DB-35D962338228}"/>
              </a:ext>
            </a:extLst>
          </p:cNvPr>
          <p:cNvSpPr txBox="1">
            <a:spLocks noChangeArrowheads="1"/>
          </p:cNvSpPr>
          <p:nvPr/>
        </p:nvSpPr>
        <p:spPr bwMode="auto">
          <a:xfrm>
            <a:off x="5592763" y="0"/>
            <a:ext cx="4219575" cy="34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104" name="Rectangle 55">
            <a:extLst>
              <a:ext uri="{FF2B5EF4-FFF2-40B4-BE49-F238E27FC236}">
                <a16:creationId xmlns:a16="http://schemas.microsoft.com/office/drawing/2014/main" id="{93892685-2863-4D92-9936-ADB0C5249AB1}"/>
              </a:ext>
            </a:extLst>
          </p:cNvPr>
          <p:cNvSpPr>
            <a:spLocks noGrp="1" noRot="1" noChangeAspect="1" noChangeArrowheads="1"/>
          </p:cNvSpPr>
          <p:nvPr>
            <p:ph type="sldImg"/>
          </p:nvPr>
        </p:nvSpPr>
        <p:spPr bwMode="auto">
          <a:xfrm>
            <a:off x="3206750" y="517525"/>
            <a:ext cx="3340100" cy="2505075"/>
          </a:xfrm>
          <a:prstGeom prst="rect">
            <a:avLst/>
          </a:prstGeom>
          <a:solidFill>
            <a:srgbClr val="FFFFFF"/>
          </a:solidFill>
          <a:ln w="9360">
            <a:solidFill>
              <a:srgbClr val="000000"/>
            </a:solidFill>
            <a:miter lim="800000"/>
            <a:headEnd/>
            <a:tailEnd/>
          </a:ln>
        </p:spPr>
      </p:sp>
      <p:sp>
        <p:nvSpPr>
          <p:cNvPr id="2" name="Rectangle 56">
            <a:extLst>
              <a:ext uri="{FF2B5EF4-FFF2-40B4-BE49-F238E27FC236}">
                <a16:creationId xmlns:a16="http://schemas.microsoft.com/office/drawing/2014/main" id="{4B4FD88A-EC72-4D3A-B743-AC6E5FF2A149}"/>
              </a:ext>
            </a:extLst>
          </p:cNvPr>
          <p:cNvSpPr>
            <a:spLocks noGrp="1" noChangeArrowheads="1"/>
          </p:cNvSpPr>
          <p:nvPr>
            <p:ph type="body"/>
          </p:nvPr>
        </p:nvSpPr>
        <p:spPr bwMode="auto">
          <a:xfrm>
            <a:off x="987425" y="3257550"/>
            <a:ext cx="7778750" cy="3024188"/>
          </a:xfrm>
          <a:prstGeom prst="rect">
            <a:avLst/>
          </a:prstGeom>
          <a:noFill/>
          <a:ln>
            <a:noFill/>
          </a:ln>
          <a:effectLst/>
        </p:spPr>
        <p:txBody>
          <a:bodyPr vert="horz" wrap="square" lIns="86259" tIns="44855" rIns="86259" bIns="44855" numCol="1" anchor="t" anchorCtr="0" compatLnSpc="1">
            <a:prstTxWarp prst="textNoShape">
              <a:avLst/>
            </a:prstTxWarp>
          </a:bodyPr>
          <a:lstStyle/>
          <a:p>
            <a:pPr lvl="0"/>
            <a:endParaRPr lang="de-DE" altLang="en-US" noProof="0"/>
          </a:p>
        </p:txBody>
      </p:sp>
      <p:sp>
        <p:nvSpPr>
          <p:cNvPr id="2106" name="Text Box 57">
            <a:extLst>
              <a:ext uri="{FF2B5EF4-FFF2-40B4-BE49-F238E27FC236}">
                <a16:creationId xmlns:a16="http://schemas.microsoft.com/office/drawing/2014/main" id="{34F559AB-49C7-4940-8D44-20ED21B07366}"/>
              </a:ext>
            </a:extLst>
          </p:cNvPr>
          <p:cNvSpPr txBox="1">
            <a:spLocks noChangeArrowheads="1"/>
          </p:cNvSpPr>
          <p:nvPr/>
        </p:nvSpPr>
        <p:spPr bwMode="auto">
          <a:xfrm>
            <a:off x="0" y="6480175"/>
            <a:ext cx="4221163"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3" name="Rectangle 58">
            <a:extLst>
              <a:ext uri="{FF2B5EF4-FFF2-40B4-BE49-F238E27FC236}">
                <a16:creationId xmlns:a16="http://schemas.microsoft.com/office/drawing/2014/main" id="{43C5B21B-4891-43ED-B022-75D996948030}"/>
              </a:ext>
            </a:extLst>
          </p:cNvPr>
          <p:cNvSpPr>
            <a:spLocks noGrp="1" noChangeArrowheads="1"/>
          </p:cNvSpPr>
          <p:nvPr>
            <p:ph type="sldNum"/>
          </p:nvPr>
        </p:nvSpPr>
        <p:spPr bwMode="auto">
          <a:xfrm>
            <a:off x="5592763" y="6515100"/>
            <a:ext cx="4159250" cy="279400"/>
          </a:xfrm>
          <a:prstGeom prst="rect">
            <a:avLst/>
          </a:prstGeom>
          <a:noFill/>
          <a:ln>
            <a:noFill/>
          </a:ln>
          <a:effectLst/>
        </p:spPr>
        <p:txBody>
          <a:bodyPr vert="horz" wrap="square" lIns="86259" tIns="44855" rIns="86259" bIns="44855" numCol="1" anchor="b" anchorCtr="0" compatLnSpc="1">
            <a:prstTxWarp prst="textNoShape">
              <a:avLst/>
            </a:prstTxWarp>
          </a:bodyPr>
          <a:lstStyle>
            <a:lvl1pPr algn="r" eaLnBrk="1" hangingPunct="1">
              <a:buSzPct val="100000"/>
              <a:tabLst>
                <a:tab pos="0" algn="l"/>
                <a:tab pos="425450" algn="l"/>
                <a:tab pos="855663" algn="l"/>
                <a:tab pos="1287463" algn="l"/>
                <a:tab pos="1716088" algn="l"/>
                <a:tab pos="2147888" algn="l"/>
                <a:tab pos="2579688" algn="l"/>
                <a:tab pos="3006725" algn="l"/>
                <a:tab pos="3440113" algn="l"/>
                <a:tab pos="3870325" algn="l"/>
                <a:tab pos="4298950" algn="l"/>
                <a:tab pos="4732338" algn="l"/>
                <a:tab pos="5162550" algn="l"/>
                <a:tab pos="5592763" algn="l"/>
                <a:tab pos="6022975" algn="l"/>
                <a:tab pos="6453188" algn="l"/>
                <a:tab pos="6884988" algn="l"/>
                <a:tab pos="7313613" algn="l"/>
                <a:tab pos="7745413" algn="l"/>
                <a:tab pos="8175625" algn="l"/>
                <a:tab pos="8604250" algn="l"/>
              </a:tabLst>
              <a:defRPr sz="1100">
                <a:solidFill>
                  <a:srgbClr val="000000"/>
                </a:solidFill>
              </a:defRPr>
            </a:lvl1pPr>
          </a:lstStyle>
          <a:p>
            <a:pPr>
              <a:defRPr/>
            </a:pPr>
            <a:fld id="{D72F440A-AB89-423D-BFBC-14DCEDC62C51}"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S PGothic" pitchFamily="34" charset="-128"/>
        <a:cs typeface="MS PGothic"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S PGothic" pitchFamily="34" charset="-128"/>
        <a:cs typeface="MS PGothic" charset="0"/>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S PGothic" pitchFamily="34" charset="-128"/>
        <a:cs typeface="MS PGothic" charset="0"/>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S PGothic" pitchFamily="34" charset="-128"/>
        <a:cs typeface="MS PGothic" charset="0"/>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58">
            <a:extLst>
              <a:ext uri="{FF2B5EF4-FFF2-40B4-BE49-F238E27FC236}">
                <a16:creationId xmlns:a16="http://schemas.microsoft.com/office/drawing/2014/main" id="{505B8247-61DE-4682-A0A9-D1E7E32E0A72}"/>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fld id="{BF4A751E-2A67-4EDF-B676-CFAE0967846A}" type="slidenum">
              <a:rPr lang="en-GB" altLang="de-DE" sz="1100" smtClean="0">
                <a:latin typeface="Arial" panose="020B0604020202020204" pitchFamily="34" charset="0"/>
                <a:cs typeface="DejaVu Sans" charset="0"/>
              </a:rPr>
              <a:pPr>
                <a:spcBef>
                  <a:spcPct val="0"/>
                </a:spcBef>
                <a:buClrTx/>
                <a:buFontTx/>
                <a:buNone/>
              </a:pPr>
              <a:t>1</a:t>
            </a:fld>
            <a:endParaRPr lang="en-GB" altLang="de-DE" sz="1100">
              <a:latin typeface="Arial" panose="020B0604020202020204" pitchFamily="34" charset="0"/>
              <a:cs typeface="DejaVu Sans" charset="0"/>
            </a:endParaRPr>
          </a:p>
        </p:txBody>
      </p:sp>
      <p:sp>
        <p:nvSpPr>
          <p:cNvPr id="5123" name="Text Box 1">
            <a:extLst>
              <a:ext uri="{FF2B5EF4-FFF2-40B4-BE49-F238E27FC236}">
                <a16:creationId xmlns:a16="http://schemas.microsoft.com/office/drawing/2014/main" id="{C37A4571-97CD-4546-9C16-1B19A1C743B1}"/>
              </a:ext>
            </a:extLst>
          </p:cNvPr>
          <p:cNvSpPr txBox="1">
            <a:spLocks noChangeArrowheads="1"/>
          </p:cNvSpPr>
          <p:nvPr/>
        </p:nvSpPr>
        <p:spPr bwMode="auto">
          <a:xfrm>
            <a:off x="5592763" y="6515100"/>
            <a:ext cx="4165600"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8A652B44-3F6D-42D2-BAEE-A97B2EF1ED37}" type="slidenum">
              <a:rPr lang="en-GB" altLang="de-DE">
                <a:latin typeface="Arial" panose="020B0604020202020204" pitchFamily="34" charset="0"/>
                <a:cs typeface="DejaVu Sans" charset="0"/>
              </a:rPr>
              <a:pPr algn="r" eaLnBrk="1" hangingPunct="1">
                <a:spcBef>
                  <a:spcPct val="0"/>
                </a:spcBef>
                <a:buClrTx/>
                <a:buFontTx/>
                <a:buNone/>
              </a:pPr>
              <a:t>1</a:t>
            </a:fld>
            <a:endParaRPr lang="en-GB" altLang="de-DE">
              <a:latin typeface="Arial" panose="020B0604020202020204" pitchFamily="34" charset="0"/>
              <a:cs typeface="DejaVu Sans" charset="0"/>
            </a:endParaRPr>
          </a:p>
        </p:txBody>
      </p:sp>
      <p:sp>
        <p:nvSpPr>
          <p:cNvPr id="5124" name="Text Box 2">
            <a:extLst>
              <a:ext uri="{FF2B5EF4-FFF2-40B4-BE49-F238E27FC236}">
                <a16:creationId xmlns:a16="http://schemas.microsoft.com/office/drawing/2014/main" id="{87D389CF-EC63-44AD-B494-9390D09699CE}"/>
              </a:ext>
            </a:extLst>
          </p:cNvPr>
          <p:cNvSpPr txBox="1">
            <a:spLocks noChangeArrowheads="1"/>
          </p:cNvSpPr>
          <p:nvPr/>
        </p:nvSpPr>
        <p:spPr bwMode="auto">
          <a:xfrm>
            <a:off x="5592763" y="6515100"/>
            <a:ext cx="4170362"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F596EFE4-811F-41CA-B337-9DC9910A0F9B}" type="slidenum">
              <a:rPr lang="en-GB" altLang="de-DE">
                <a:latin typeface="Arial" panose="020B0604020202020204" pitchFamily="34" charset="0"/>
                <a:cs typeface="DejaVu Sans" charset="0"/>
              </a:rPr>
              <a:pPr algn="r" eaLnBrk="1" hangingPunct="1">
                <a:spcBef>
                  <a:spcPct val="0"/>
                </a:spcBef>
                <a:buClrTx/>
                <a:buFontTx/>
                <a:buNone/>
              </a:pPr>
              <a:t>1</a:t>
            </a:fld>
            <a:endParaRPr lang="en-GB" altLang="de-DE">
              <a:latin typeface="Arial" panose="020B0604020202020204" pitchFamily="34" charset="0"/>
              <a:cs typeface="DejaVu Sans" charset="0"/>
            </a:endParaRPr>
          </a:p>
        </p:txBody>
      </p:sp>
      <p:sp>
        <p:nvSpPr>
          <p:cNvPr id="5125" name="Text Box 3">
            <a:extLst>
              <a:ext uri="{FF2B5EF4-FFF2-40B4-BE49-F238E27FC236}">
                <a16:creationId xmlns:a16="http://schemas.microsoft.com/office/drawing/2014/main" id="{3C21F3DB-E3A1-4C7F-94DA-87B8B69386FB}"/>
              </a:ext>
            </a:extLst>
          </p:cNvPr>
          <p:cNvSpPr txBox="1">
            <a:spLocks noChangeArrowheads="1"/>
          </p:cNvSpPr>
          <p:nvPr/>
        </p:nvSpPr>
        <p:spPr bwMode="auto">
          <a:xfrm>
            <a:off x="5592763" y="6515100"/>
            <a:ext cx="417195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B2FE1065-0B75-4BAC-9FC1-3317ECA5E769}" type="slidenum">
              <a:rPr lang="en-GB" altLang="de-DE">
                <a:latin typeface="Arial" panose="020B0604020202020204" pitchFamily="34" charset="0"/>
                <a:cs typeface="DejaVu Sans" charset="0"/>
              </a:rPr>
              <a:pPr algn="r" eaLnBrk="1" hangingPunct="1">
                <a:spcBef>
                  <a:spcPct val="0"/>
                </a:spcBef>
                <a:buClrTx/>
                <a:buFontTx/>
                <a:buNone/>
              </a:pPr>
              <a:t>1</a:t>
            </a:fld>
            <a:endParaRPr lang="en-GB" altLang="de-DE">
              <a:latin typeface="Arial" panose="020B0604020202020204" pitchFamily="34" charset="0"/>
              <a:cs typeface="DejaVu Sans" charset="0"/>
            </a:endParaRPr>
          </a:p>
        </p:txBody>
      </p:sp>
      <p:sp>
        <p:nvSpPr>
          <p:cNvPr id="5126" name="Text Box 4">
            <a:extLst>
              <a:ext uri="{FF2B5EF4-FFF2-40B4-BE49-F238E27FC236}">
                <a16:creationId xmlns:a16="http://schemas.microsoft.com/office/drawing/2014/main" id="{0AD7B2EB-5CA1-436E-909F-77F887800583}"/>
              </a:ext>
            </a:extLst>
          </p:cNvPr>
          <p:cNvSpPr txBox="1">
            <a:spLocks noChangeArrowheads="1"/>
          </p:cNvSpPr>
          <p:nvPr/>
        </p:nvSpPr>
        <p:spPr bwMode="auto">
          <a:xfrm>
            <a:off x="5592763" y="6515100"/>
            <a:ext cx="4173537"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3DCCCF76-BC24-4D1F-90C4-142839D6FB10}" type="slidenum">
              <a:rPr lang="en-GB" altLang="de-DE">
                <a:latin typeface="Arial" panose="020B0604020202020204" pitchFamily="34" charset="0"/>
                <a:cs typeface="DejaVu Sans" charset="0"/>
              </a:rPr>
              <a:pPr algn="r" eaLnBrk="1" hangingPunct="1">
                <a:spcBef>
                  <a:spcPct val="0"/>
                </a:spcBef>
                <a:buClrTx/>
                <a:buFontTx/>
                <a:buNone/>
              </a:pPr>
              <a:t>1</a:t>
            </a:fld>
            <a:endParaRPr lang="en-GB" altLang="de-DE">
              <a:latin typeface="Arial" panose="020B0604020202020204" pitchFamily="34" charset="0"/>
              <a:cs typeface="DejaVu Sans" charset="0"/>
            </a:endParaRPr>
          </a:p>
        </p:txBody>
      </p:sp>
      <p:sp>
        <p:nvSpPr>
          <p:cNvPr id="5127" name="Text Box 5">
            <a:extLst>
              <a:ext uri="{FF2B5EF4-FFF2-40B4-BE49-F238E27FC236}">
                <a16:creationId xmlns:a16="http://schemas.microsoft.com/office/drawing/2014/main" id="{9C20026D-7C2C-4B4D-BC46-9F0300E0A66E}"/>
              </a:ext>
            </a:extLst>
          </p:cNvPr>
          <p:cNvSpPr txBox="1">
            <a:spLocks noChangeArrowheads="1"/>
          </p:cNvSpPr>
          <p:nvPr/>
        </p:nvSpPr>
        <p:spPr bwMode="auto">
          <a:xfrm>
            <a:off x="5592763" y="6515100"/>
            <a:ext cx="41783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8A9C3844-0D79-406C-ACD5-3065BF840FED}" type="slidenum">
              <a:rPr lang="en-GB" altLang="de-DE">
                <a:latin typeface="Arial" panose="020B0604020202020204" pitchFamily="34" charset="0"/>
                <a:cs typeface="DejaVu Sans" charset="0"/>
              </a:rPr>
              <a:pPr algn="r" eaLnBrk="1" hangingPunct="1">
                <a:spcBef>
                  <a:spcPct val="0"/>
                </a:spcBef>
                <a:buClrTx/>
                <a:buFontTx/>
                <a:buNone/>
              </a:pPr>
              <a:t>1</a:t>
            </a:fld>
            <a:endParaRPr lang="en-GB" altLang="de-DE">
              <a:latin typeface="Arial" panose="020B0604020202020204" pitchFamily="34" charset="0"/>
              <a:cs typeface="DejaVu Sans" charset="0"/>
            </a:endParaRPr>
          </a:p>
        </p:txBody>
      </p:sp>
      <p:sp>
        <p:nvSpPr>
          <p:cNvPr id="5128" name="Text Box 6">
            <a:extLst>
              <a:ext uri="{FF2B5EF4-FFF2-40B4-BE49-F238E27FC236}">
                <a16:creationId xmlns:a16="http://schemas.microsoft.com/office/drawing/2014/main" id="{42340409-674A-4FC7-A989-C806363615A6}"/>
              </a:ext>
            </a:extLst>
          </p:cNvPr>
          <p:cNvSpPr txBox="1">
            <a:spLocks noChangeArrowheads="1"/>
          </p:cNvSpPr>
          <p:nvPr/>
        </p:nvSpPr>
        <p:spPr bwMode="auto">
          <a:xfrm>
            <a:off x="5592763" y="6515100"/>
            <a:ext cx="41783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04220B03-FBFF-4BC9-A104-BCF4DD494D73}" type="slidenum">
              <a:rPr lang="en-GB" altLang="de-DE">
                <a:latin typeface="Arial" panose="020B0604020202020204" pitchFamily="34" charset="0"/>
                <a:cs typeface="DejaVu Sans" charset="0"/>
              </a:rPr>
              <a:pPr algn="r" eaLnBrk="1" hangingPunct="1">
                <a:spcBef>
                  <a:spcPct val="0"/>
                </a:spcBef>
                <a:buClrTx/>
                <a:buFontTx/>
                <a:buNone/>
              </a:pPr>
              <a:t>1</a:t>
            </a:fld>
            <a:endParaRPr lang="en-GB" altLang="de-DE">
              <a:latin typeface="Arial" panose="020B0604020202020204" pitchFamily="34" charset="0"/>
              <a:cs typeface="DejaVu Sans" charset="0"/>
            </a:endParaRPr>
          </a:p>
        </p:txBody>
      </p:sp>
      <p:sp>
        <p:nvSpPr>
          <p:cNvPr id="5129" name="Text Box 7">
            <a:extLst>
              <a:ext uri="{FF2B5EF4-FFF2-40B4-BE49-F238E27FC236}">
                <a16:creationId xmlns:a16="http://schemas.microsoft.com/office/drawing/2014/main" id="{3043FFAC-23DF-4AC2-BB72-9FEAFC40F1E3}"/>
              </a:ext>
            </a:extLst>
          </p:cNvPr>
          <p:cNvSpPr txBox="1">
            <a:spLocks noChangeArrowheads="1"/>
          </p:cNvSpPr>
          <p:nvPr/>
        </p:nvSpPr>
        <p:spPr bwMode="auto">
          <a:xfrm>
            <a:off x="5592763" y="6515100"/>
            <a:ext cx="41910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AD4D1594-7BB4-41F4-9093-D3E19E530D71}" type="slidenum">
              <a:rPr lang="en-GB" altLang="de-DE">
                <a:latin typeface="Arial" panose="020B0604020202020204" pitchFamily="34" charset="0"/>
                <a:cs typeface="DejaVu Sans" charset="0"/>
              </a:rPr>
              <a:pPr algn="r" eaLnBrk="1" hangingPunct="1">
                <a:spcBef>
                  <a:spcPct val="0"/>
                </a:spcBef>
                <a:buClrTx/>
                <a:buFontTx/>
                <a:buNone/>
              </a:pPr>
              <a:t>1</a:t>
            </a:fld>
            <a:endParaRPr lang="en-GB" altLang="de-DE">
              <a:latin typeface="Arial" panose="020B0604020202020204" pitchFamily="34" charset="0"/>
              <a:cs typeface="DejaVu Sans" charset="0"/>
            </a:endParaRPr>
          </a:p>
        </p:txBody>
      </p:sp>
      <p:sp>
        <p:nvSpPr>
          <p:cNvPr id="5130" name="Text Box 8">
            <a:extLst>
              <a:ext uri="{FF2B5EF4-FFF2-40B4-BE49-F238E27FC236}">
                <a16:creationId xmlns:a16="http://schemas.microsoft.com/office/drawing/2014/main" id="{3A22B25A-08A7-44B3-8A60-C2C4309D4E8F}"/>
              </a:ext>
            </a:extLst>
          </p:cNvPr>
          <p:cNvSpPr txBox="1">
            <a:spLocks noChangeArrowheads="1"/>
          </p:cNvSpPr>
          <p:nvPr/>
        </p:nvSpPr>
        <p:spPr bwMode="auto">
          <a:xfrm>
            <a:off x="5592763" y="6515100"/>
            <a:ext cx="4195762"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9F3CF1AB-434A-4810-A501-B2CC6F52D244}" type="slidenum">
              <a:rPr lang="en-GB" altLang="de-DE">
                <a:latin typeface="Arial" panose="020B0604020202020204" pitchFamily="34" charset="0"/>
                <a:cs typeface="DejaVu Sans" charset="0"/>
              </a:rPr>
              <a:pPr algn="r" eaLnBrk="1" hangingPunct="1">
                <a:spcBef>
                  <a:spcPct val="0"/>
                </a:spcBef>
                <a:buClrTx/>
                <a:buFontTx/>
                <a:buNone/>
              </a:pPr>
              <a:t>1</a:t>
            </a:fld>
            <a:endParaRPr lang="en-GB" altLang="de-DE">
              <a:latin typeface="Arial" panose="020B0604020202020204" pitchFamily="34" charset="0"/>
              <a:cs typeface="DejaVu Sans" charset="0"/>
            </a:endParaRPr>
          </a:p>
        </p:txBody>
      </p:sp>
      <p:sp>
        <p:nvSpPr>
          <p:cNvPr id="5131" name="Text Box 9">
            <a:extLst>
              <a:ext uri="{FF2B5EF4-FFF2-40B4-BE49-F238E27FC236}">
                <a16:creationId xmlns:a16="http://schemas.microsoft.com/office/drawing/2014/main" id="{B937ADE5-5B94-4EEA-913C-F5567416F47E}"/>
              </a:ext>
            </a:extLst>
          </p:cNvPr>
          <p:cNvSpPr txBox="1">
            <a:spLocks noChangeArrowheads="1"/>
          </p:cNvSpPr>
          <p:nvPr/>
        </p:nvSpPr>
        <p:spPr bwMode="auto">
          <a:xfrm>
            <a:off x="5592763" y="6515100"/>
            <a:ext cx="420052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13AA60F8-0316-425D-B502-BA612FA2A09E}" type="slidenum">
              <a:rPr lang="en-GB" altLang="de-DE">
                <a:latin typeface="Arial" panose="020B0604020202020204" pitchFamily="34" charset="0"/>
                <a:cs typeface="DejaVu Sans" charset="0"/>
              </a:rPr>
              <a:pPr algn="r" eaLnBrk="1" hangingPunct="1">
                <a:spcBef>
                  <a:spcPct val="0"/>
                </a:spcBef>
                <a:buClrTx/>
                <a:buFontTx/>
                <a:buNone/>
              </a:pPr>
              <a:t>1</a:t>
            </a:fld>
            <a:endParaRPr lang="en-GB" altLang="de-DE">
              <a:latin typeface="Arial" panose="020B0604020202020204" pitchFamily="34" charset="0"/>
              <a:cs typeface="DejaVu Sans" charset="0"/>
            </a:endParaRPr>
          </a:p>
        </p:txBody>
      </p:sp>
      <p:sp>
        <p:nvSpPr>
          <p:cNvPr id="5132" name="Text Box 10">
            <a:extLst>
              <a:ext uri="{FF2B5EF4-FFF2-40B4-BE49-F238E27FC236}">
                <a16:creationId xmlns:a16="http://schemas.microsoft.com/office/drawing/2014/main" id="{DA299766-40A6-4A24-AC95-8E0FA087D97E}"/>
              </a:ext>
            </a:extLst>
          </p:cNvPr>
          <p:cNvSpPr txBox="1">
            <a:spLocks noChangeArrowheads="1"/>
          </p:cNvSpPr>
          <p:nvPr/>
        </p:nvSpPr>
        <p:spPr bwMode="auto">
          <a:xfrm>
            <a:off x="5592763" y="6515100"/>
            <a:ext cx="421957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522974B1-1CBB-4FAB-BD5D-DC94EFE960CF}" type="slidenum">
              <a:rPr lang="en-GB" altLang="de-DE">
                <a:latin typeface="Arial" panose="020B0604020202020204" pitchFamily="34" charset="0"/>
                <a:cs typeface="DejaVu Sans" charset="0"/>
              </a:rPr>
              <a:pPr algn="r" eaLnBrk="1" hangingPunct="1">
                <a:spcBef>
                  <a:spcPct val="0"/>
                </a:spcBef>
                <a:buClrTx/>
                <a:buFontTx/>
                <a:buNone/>
              </a:pPr>
              <a:t>1</a:t>
            </a:fld>
            <a:endParaRPr lang="en-GB" altLang="de-DE">
              <a:latin typeface="Arial" panose="020B0604020202020204" pitchFamily="34" charset="0"/>
              <a:cs typeface="DejaVu Sans" charset="0"/>
            </a:endParaRPr>
          </a:p>
        </p:txBody>
      </p:sp>
      <p:sp>
        <p:nvSpPr>
          <p:cNvPr id="5133" name="Text Box 11">
            <a:extLst>
              <a:ext uri="{FF2B5EF4-FFF2-40B4-BE49-F238E27FC236}">
                <a16:creationId xmlns:a16="http://schemas.microsoft.com/office/drawing/2014/main" id="{520EEBA1-2217-45A6-9247-B21659BE7A2F}"/>
              </a:ext>
            </a:extLst>
          </p:cNvPr>
          <p:cNvSpPr txBox="1">
            <a:spLocks noChangeArrowheads="1"/>
          </p:cNvSpPr>
          <p:nvPr/>
        </p:nvSpPr>
        <p:spPr bwMode="auto">
          <a:xfrm>
            <a:off x="1646238" y="514350"/>
            <a:ext cx="6581775" cy="2573338"/>
          </a:xfrm>
          <a:prstGeom prst="rect">
            <a:avLst/>
          </a:prstGeom>
          <a:solidFill>
            <a:srgbClr val="FFFFFF"/>
          </a:solidFill>
          <a:ln w="9360">
            <a:solidFill>
              <a:srgbClr val="000000"/>
            </a:solidFill>
            <a:miter lim="800000"/>
            <a:headEnd/>
            <a:tailEnd/>
          </a:ln>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de-DE"/>
          </a:p>
        </p:txBody>
      </p:sp>
      <p:sp>
        <p:nvSpPr>
          <p:cNvPr id="5134" name="Rectangle 12">
            <a:extLst>
              <a:ext uri="{FF2B5EF4-FFF2-40B4-BE49-F238E27FC236}">
                <a16:creationId xmlns:a16="http://schemas.microsoft.com/office/drawing/2014/main" id="{2C1B2408-D9CF-43F0-A7F5-16D562657828}"/>
              </a:ext>
            </a:extLst>
          </p:cNvPr>
          <p:cNvSpPr>
            <a:spLocks noGrp="1" noChangeArrowheads="1"/>
          </p:cNvSpPr>
          <p:nvPr>
            <p:ph type="body"/>
          </p:nvPr>
        </p:nvSpPr>
        <p:spPr>
          <a:xfrm>
            <a:off x="987425" y="3257550"/>
            <a:ext cx="7780338" cy="3025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640" tIns="43820" rIns="87640" bIns="43820" anchor="ctr"/>
          <a:lstStyle/>
          <a:p>
            <a:r>
              <a:rPr lang="de-DE" altLang="de-DE">
                <a:latin typeface="Times New Roman" panose="02020603050405020304" pitchFamily="18" charset="0"/>
              </a:rPr>
              <a:t>Prepared by Kwan, TCOM Admin.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58">
            <a:extLst>
              <a:ext uri="{FF2B5EF4-FFF2-40B4-BE49-F238E27FC236}">
                <a16:creationId xmlns:a16="http://schemas.microsoft.com/office/drawing/2014/main" id="{AD9CD633-084A-4A36-A9B4-A007A3184A1E}"/>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fld id="{0F6AB065-5EC0-460E-8CDE-CAB5EE0DD21B}" type="slidenum">
              <a:rPr lang="en-GB" altLang="de-DE" sz="1100" smtClean="0">
                <a:latin typeface="Arial" panose="020B0604020202020204" pitchFamily="34" charset="0"/>
                <a:cs typeface="DejaVu Sans" charset="0"/>
              </a:rPr>
              <a:pPr>
                <a:spcBef>
                  <a:spcPct val="0"/>
                </a:spcBef>
                <a:buClrTx/>
                <a:buFontTx/>
                <a:buNone/>
              </a:pPr>
              <a:t>10</a:t>
            </a:fld>
            <a:endParaRPr lang="en-GB" altLang="de-DE" sz="1100">
              <a:latin typeface="Arial" panose="020B0604020202020204" pitchFamily="34" charset="0"/>
              <a:cs typeface="DejaVu Sans" charset="0"/>
            </a:endParaRPr>
          </a:p>
        </p:txBody>
      </p:sp>
      <p:sp>
        <p:nvSpPr>
          <p:cNvPr id="29699" name="Text Box 1">
            <a:extLst>
              <a:ext uri="{FF2B5EF4-FFF2-40B4-BE49-F238E27FC236}">
                <a16:creationId xmlns:a16="http://schemas.microsoft.com/office/drawing/2014/main" id="{8044D31F-5834-4DE0-A8A3-6EE8FE4FF2BC}"/>
              </a:ext>
            </a:extLst>
          </p:cNvPr>
          <p:cNvSpPr txBox="1">
            <a:spLocks noChangeArrowheads="1"/>
          </p:cNvSpPr>
          <p:nvPr/>
        </p:nvSpPr>
        <p:spPr bwMode="auto">
          <a:xfrm>
            <a:off x="5592763" y="6515100"/>
            <a:ext cx="4165600"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909EF04B-CB84-45F0-935D-B856F060C5F5}" type="slidenum">
              <a:rPr lang="en-GB" altLang="de-DE">
                <a:latin typeface="Arial" panose="020B0604020202020204" pitchFamily="34" charset="0"/>
                <a:cs typeface="DejaVu Sans" charset="0"/>
              </a:rPr>
              <a:pPr algn="r" eaLnBrk="1" hangingPunct="1">
                <a:spcBef>
                  <a:spcPct val="0"/>
                </a:spcBef>
                <a:buClrTx/>
                <a:buFontTx/>
                <a:buNone/>
              </a:pPr>
              <a:t>10</a:t>
            </a:fld>
            <a:endParaRPr lang="en-GB" altLang="de-DE">
              <a:latin typeface="Arial" panose="020B0604020202020204" pitchFamily="34" charset="0"/>
              <a:cs typeface="DejaVu Sans" charset="0"/>
            </a:endParaRPr>
          </a:p>
        </p:txBody>
      </p:sp>
      <p:sp>
        <p:nvSpPr>
          <p:cNvPr id="29700" name="Text Box 2">
            <a:extLst>
              <a:ext uri="{FF2B5EF4-FFF2-40B4-BE49-F238E27FC236}">
                <a16:creationId xmlns:a16="http://schemas.microsoft.com/office/drawing/2014/main" id="{E4D4DEFB-F7CA-441B-A320-847D8C6DB513}"/>
              </a:ext>
            </a:extLst>
          </p:cNvPr>
          <p:cNvSpPr txBox="1">
            <a:spLocks noChangeArrowheads="1"/>
          </p:cNvSpPr>
          <p:nvPr/>
        </p:nvSpPr>
        <p:spPr bwMode="auto">
          <a:xfrm>
            <a:off x="5592763" y="6515100"/>
            <a:ext cx="4170362"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6EE3FBA9-75B7-4DBB-874E-75C9F32DCBF2}" type="slidenum">
              <a:rPr lang="en-GB" altLang="de-DE">
                <a:latin typeface="Arial" panose="020B0604020202020204" pitchFamily="34" charset="0"/>
                <a:cs typeface="DejaVu Sans" charset="0"/>
              </a:rPr>
              <a:pPr algn="r" eaLnBrk="1" hangingPunct="1">
                <a:spcBef>
                  <a:spcPct val="0"/>
                </a:spcBef>
                <a:buClrTx/>
                <a:buFontTx/>
                <a:buNone/>
              </a:pPr>
              <a:t>10</a:t>
            </a:fld>
            <a:endParaRPr lang="en-GB" altLang="de-DE">
              <a:latin typeface="Arial" panose="020B0604020202020204" pitchFamily="34" charset="0"/>
              <a:cs typeface="DejaVu Sans" charset="0"/>
            </a:endParaRPr>
          </a:p>
        </p:txBody>
      </p:sp>
      <p:sp>
        <p:nvSpPr>
          <p:cNvPr id="29701" name="Text Box 3">
            <a:extLst>
              <a:ext uri="{FF2B5EF4-FFF2-40B4-BE49-F238E27FC236}">
                <a16:creationId xmlns:a16="http://schemas.microsoft.com/office/drawing/2014/main" id="{E7252C0D-4F3E-4FB0-8498-BBA7752CE1A3}"/>
              </a:ext>
            </a:extLst>
          </p:cNvPr>
          <p:cNvSpPr txBox="1">
            <a:spLocks noChangeArrowheads="1"/>
          </p:cNvSpPr>
          <p:nvPr/>
        </p:nvSpPr>
        <p:spPr bwMode="auto">
          <a:xfrm>
            <a:off x="5592763" y="6515100"/>
            <a:ext cx="417195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5B7A718D-E3EA-4F41-9583-D9FED192D45E}" type="slidenum">
              <a:rPr lang="en-GB" altLang="de-DE">
                <a:latin typeface="Arial" panose="020B0604020202020204" pitchFamily="34" charset="0"/>
                <a:cs typeface="DejaVu Sans" charset="0"/>
              </a:rPr>
              <a:pPr algn="r" eaLnBrk="1" hangingPunct="1">
                <a:spcBef>
                  <a:spcPct val="0"/>
                </a:spcBef>
                <a:buClrTx/>
                <a:buFontTx/>
                <a:buNone/>
              </a:pPr>
              <a:t>10</a:t>
            </a:fld>
            <a:endParaRPr lang="en-GB" altLang="de-DE">
              <a:latin typeface="Arial" panose="020B0604020202020204" pitchFamily="34" charset="0"/>
              <a:cs typeface="DejaVu Sans" charset="0"/>
            </a:endParaRPr>
          </a:p>
        </p:txBody>
      </p:sp>
      <p:sp>
        <p:nvSpPr>
          <p:cNvPr id="29702" name="Text Box 4">
            <a:extLst>
              <a:ext uri="{FF2B5EF4-FFF2-40B4-BE49-F238E27FC236}">
                <a16:creationId xmlns:a16="http://schemas.microsoft.com/office/drawing/2014/main" id="{A7F2DB6C-2395-4A1B-AEBF-1202020D2C04}"/>
              </a:ext>
            </a:extLst>
          </p:cNvPr>
          <p:cNvSpPr txBox="1">
            <a:spLocks noChangeArrowheads="1"/>
          </p:cNvSpPr>
          <p:nvPr/>
        </p:nvSpPr>
        <p:spPr bwMode="auto">
          <a:xfrm>
            <a:off x="5592763" y="6515100"/>
            <a:ext cx="4173537"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475DC229-DF48-4149-9C69-5ECCEB901150}" type="slidenum">
              <a:rPr lang="en-GB" altLang="de-DE">
                <a:latin typeface="Arial" panose="020B0604020202020204" pitchFamily="34" charset="0"/>
                <a:cs typeface="DejaVu Sans" charset="0"/>
              </a:rPr>
              <a:pPr algn="r" eaLnBrk="1" hangingPunct="1">
                <a:spcBef>
                  <a:spcPct val="0"/>
                </a:spcBef>
                <a:buClrTx/>
                <a:buFontTx/>
                <a:buNone/>
              </a:pPr>
              <a:t>10</a:t>
            </a:fld>
            <a:endParaRPr lang="en-GB" altLang="de-DE">
              <a:latin typeface="Arial" panose="020B0604020202020204" pitchFamily="34" charset="0"/>
              <a:cs typeface="DejaVu Sans" charset="0"/>
            </a:endParaRPr>
          </a:p>
        </p:txBody>
      </p:sp>
      <p:sp>
        <p:nvSpPr>
          <p:cNvPr id="29703" name="Text Box 5">
            <a:extLst>
              <a:ext uri="{FF2B5EF4-FFF2-40B4-BE49-F238E27FC236}">
                <a16:creationId xmlns:a16="http://schemas.microsoft.com/office/drawing/2014/main" id="{4DD6319E-812C-4891-BA9E-96F86EB6D22D}"/>
              </a:ext>
            </a:extLst>
          </p:cNvPr>
          <p:cNvSpPr txBox="1">
            <a:spLocks noChangeArrowheads="1"/>
          </p:cNvSpPr>
          <p:nvPr/>
        </p:nvSpPr>
        <p:spPr bwMode="auto">
          <a:xfrm>
            <a:off x="5592763" y="6515100"/>
            <a:ext cx="41783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88E29A21-EC27-43F0-848A-E5AA67C2CC2E}" type="slidenum">
              <a:rPr lang="en-GB" altLang="de-DE">
                <a:latin typeface="Arial" panose="020B0604020202020204" pitchFamily="34" charset="0"/>
                <a:cs typeface="DejaVu Sans" charset="0"/>
              </a:rPr>
              <a:pPr algn="r" eaLnBrk="1" hangingPunct="1">
                <a:spcBef>
                  <a:spcPct val="0"/>
                </a:spcBef>
                <a:buClrTx/>
                <a:buFontTx/>
                <a:buNone/>
              </a:pPr>
              <a:t>10</a:t>
            </a:fld>
            <a:endParaRPr lang="en-GB" altLang="de-DE">
              <a:latin typeface="Arial" panose="020B0604020202020204" pitchFamily="34" charset="0"/>
              <a:cs typeface="DejaVu Sans" charset="0"/>
            </a:endParaRPr>
          </a:p>
        </p:txBody>
      </p:sp>
      <p:sp>
        <p:nvSpPr>
          <p:cNvPr id="29704" name="Text Box 6">
            <a:extLst>
              <a:ext uri="{FF2B5EF4-FFF2-40B4-BE49-F238E27FC236}">
                <a16:creationId xmlns:a16="http://schemas.microsoft.com/office/drawing/2014/main" id="{11BF1C84-130B-4AD6-8D4F-8EE26DA8ABFA}"/>
              </a:ext>
            </a:extLst>
          </p:cNvPr>
          <p:cNvSpPr txBox="1">
            <a:spLocks noChangeArrowheads="1"/>
          </p:cNvSpPr>
          <p:nvPr/>
        </p:nvSpPr>
        <p:spPr bwMode="auto">
          <a:xfrm>
            <a:off x="5592763" y="6515100"/>
            <a:ext cx="41783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9F3C2CF0-3490-4FE3-9C07-586ACCBA856D}" type="slidenum">
              <a:rPr lang="en-GB" altLang="de-DE">
                <a:latin typeface="Arial" panose="020B0604020202020204" pitchFamily="34" charset="0"/>
                <a:cs typeface="DejaVu Sans" charset="0"/>
              </a:rPr>
              <a:pPr algn="r" eaLnBrk="1" hangingPunct="1">
                <a:spcBef>
                  <a:spcPct val="0"/>
                </a:spcBef>
                <a:buClrTx/>
                <a:buFontTx/>
                <a:buNone/>
              </a:pPr>
              <a:t>10</a:t>
            </a:fld>
            <a:endParaRPr lang="en-GB" altLang="de-DE">
              <a:latin typeface="Arial" panose="020B0604020202020204" pitchFamily="34" charset="0"/>
              <a:cs typeface="DejaVu Sans" charset="0"/>
            </a:endParaRPr>
          </a:p>
        </p:txBody>
      </p:sp>
      <p:sp>
        <p:nvSpPr>
          <p:cNvPr id="29705" name="Text Box 7">
            <a:extLst>
              <a:ext uri="{FF2B5EF4-FFF2-40B4-BE49-F238E27FC236}">
                <a16:creationId xmlns:a16="http://schemas.microsoft.com/office/drawing/2014/main" id="{03BC2C75-EEE9-4617-BC34-AFE4DF71D35A}"/>
              </a:ext>
            </a:extLst>
          </p:cNvPr>
          <p:cNvSpPr txBox="1">
            <a:spLocks noChangeArrowheads="1"/>
          </p:cNvSpPr>
          <p:nvPr/>
        </p:nvSpPr>
        <p:spPr bwMode="auto">
          <a:xfrm>
            <a:off x="5592763" y="6515100"/>
            <a:ext cx="41910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33707EC2-DF62-4800-9334-27C8B5C8FB0D}" type="slidenum">
              <a:rPr lang="en-GB" altLang="de-DE">
                <a:latin typeface="Arial" panose="020B0604020202020204" pitchFamily="34" charset="0"/>
                <a:cs typeface="DejaVu Sans" charset="0"/>
              </a:rPr>
              <a:pPr algn="r" eaLnBrk="1" hangingPunct="1">
                <a:spcBef>
                  <a:spcPct val="0"/>
                </a:spcBef>
                <a:buClrTx/>
                <a:buFontTx/>
                <a:buNone/>
              </a:pPr>
              <a:t>10</a:t>
            </a:fld>
            <a:endParaRPr lang="en-GB" altLang="de-DE">
              <a:latin typeface="Arial" panose="020B0604020202020204" pitchFamily="34" charset="0"/>
              <a:cs typeface="DejaVu Sans" charset="0"/>
            </a:endParaRPr>
          </a:p>
        </p:txBody>
      </p:sp>
      <p:sp>
        <p:nvSpPr>
          <p:cNvPr id="29706" name="Text Box 8">
            <a:extLst>
              <a:ext uri="{FF2B5EF4-FFF2-40B4-BE49-F238E27FC236}">
                <a16:creationId xmlns:a16="http://schemas.microsoft.com/office/drawing/2014/main" id="{0EA1C0F2-35A9-4DE8-9F91-0988EFF7AF8F}"/>
              </a:ext>
            </a:extLst>
          </p:cNvPr>
          <p:cNvSpPr txBox="1">
            <a:spLocks noChangeArrowheads="1"/>
          </p:cNvSpPr>
          <p:nvPr/>
        </p:nvSpPr>
        <p:spPr bwMode="auto">
          <a:xfrm>
            <a:off x="5592763" y="6515100"/>
            <a:ext cx="4195762"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C795CD3B-840B-4EF1-9F25-FD6E935667B6}" type="slidenum">
              <a:rPr lang="en-GB" altLang="de-DE">
                <a:latin typeface="Arial" panose="020B0604020202020204" pitchFamily="34" charset="0"/>
                <a:cs typeface="DejaVu Sans" charset="0"/>
              </a:rPr>
              <a:pPr algn="r" eaLnBrk="1" hangingPunct="1">
                <a:spcBef>
                  <a:spcPct val="0"/>
                </a:spcBef>
                <a:buClrTx/>
                <a:buFontTx/>
                <a:buNone/>
              </a:pPr>
              <a:t>10</a:t>
            </a:fld>
            <a:endParaRPr lang="en-GB" altLang="de-DE">
              <a:latin typeface="Arial" panose="020B0604020202020204" pitchFamily="34" charset="0"/>
              <a:cs typeface="DejaVu Sans" charset="0"/>
            </a:endParaRPr>
          </a:p>
        </p:txBody>
      </p:sp>
      <p:sp>
        <p:nvSpPr>
          <p:cNvPr id="29707" name="Text Box 9">
            <a:extLst>
              <a:ext uri="{FF2B5EF4-FFF2-40B4-BE49-F238E27FC236}">
                <a16:creationId xmlns:a16="http://schemas.microsoft.com/office/drawing/2014/main" id="{92BBC222-0B33-4844-B620-D9BD4D6025D0}"/>
              </a:ext>
            </a:extLst>
          </p:cNvPr>
          <p:cNvSpPr txBox="1">
            <a:spLocks noChangeArrowheads="1"/>
          </p:cNvSpPr>
          <p:nvPr/>
        </p:nvSpPr>
        <p:spPr bwMode="auto">
          <a:xfrm>
            <a:off x="5592763" y="6515100"/>
            <a:ext cx="420052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DB681402-F407-42B9-ABA7-7581021D3C2E}" type="slidenum">
              <a:rPr lang="en-GB" altLang="de-DE">
                <a:latin typeface="Arial" panose="020B0604020202020204" pitchFamily="34" charset="0"/>
                <a:cs typeface="DejaVu Sans" charset="0"/>
              </a:rPr>
              <a:pPr algn="r" eaLnBrk="1" hangingPunct="1">
                <a:spcBef>
                  <a:spcPct val="0"/>
                </a:spcBef>
                <a:buClrTx/>
                <a:buFontTx/>
                <a:buNone/>
              </a:pPr>
              <a:t>10</a:t>
            </a:fld>
            <a:endParaRPr lang="en-GB" altLang="de-DE">
              <a:latin typeface="Arial" panose="020B0604020202020204" pitchFamily="34" charset="0"/>
              <a:cs typeface="DejaVu Sans" charset="0"/>
            </a:endParaRPr>
          </a:p>
        </p:txBody>
      </p:sp>
      <p:sp>
        <p:nvSpPr>
          <p:cNvPr id="29708" name="Text Box 10">
            <a:extLst>
              <a:ext uri="{FF2B5EF4-FFF2-40B4-BE49-F238E27FC236}">
                <a16:creationId xmlns:a16="http://schemas.microsoft.com/office/drawing/2014/main" id="{EEE02D94-0344-4210-8AC3-281A9D312F02}"/>
              </a:ext>
            </a:extLst>
          </p:cNvPr>
          <p:cNvSpPr txBox="1">
            <a:spLocks noChangeArrowheads="1"/>
          </p:cNvSpPr>
          <p:nvPr/>
        </p:nvSpPr>
        <p:spPr bwMode="auto">
          <a:xfrm>
            <a:off x="5592763" y="6515100"/>
            <a:ext cx="421957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D57C826E-51F3-42AA-8071-D32841935291}" type="slidenum">
              <a:rPr lang="en-GB" altLang="de-DE">
                <a:latin typeface="Arial" panose="020B0604020202020204" pitchFamily="34" charset="0"/>
                <a:cs typeface="DejaVu Sans" charset="0"/>
              </a:rPr>
              <a:pPr algn="r" eaLnBrk="1" hangingPunct="1">
                <a:spcBef>
                  <a:spcPct val="0"/>
                </a:spcBef>
                <a:buClrTx/>
                <a:buFontTx/>
                <a:buNone/>
              </a:pPr>
              <a:t>10</a:t>
            </a:fld>
            <a:endParaRPr lang="en-GB" altLang="de-DE">
              <a:latin typeface="Arial" panose="020B0604020202020204" pitchFamily="34" charset="0"/>
              <a:cs typeface="DejaVu Sans" charset="0"/>
            </a:endParaRPr>
          </a:p>
        </p:txBody>
      </p:sp>
      <p:sp>
        <p:nvSpPr>
          <p:cNvPr id="29709" name="Text Box 11">
            <a:extLst>
              <a:ext uri="{FF2B5EF4-FFF2-40B4-BE49-F238E27FC236}">
                <a16:creationId xmlns:a16="http://schemas.microsoft.com/office/drawing/2014/main" id="{C1E02D19-4FBB-4CEB-A796-DC2FA2D46355}"/>
              </a:ext>
            </a:extLst>
          </p:cNvPr>
          <p:cNvSpPr txBox="1">
            <a:spLocks noChangeArrowheads="1"/>
          </p:cNvSpPr>
          <p:nvPr/>
        </p:nvSpPr>
        <p:spPr bwMode="auto">
          <a:xfrm>
            <a:off x="1646238" y="514350"/>
            <a:ext cx="6581775" cy="2573338"/>
          </a:xfrm>
          <a:prstGeom prst="rect">
            <a:avLst/>
          </a:prstGeom>
          <a:solidFill>
            <a:srgbClr val="FFFFFF"/>
          </a:solidFill>
          <a:ln w="9360">
            <a:solidFill>
              <a:srgbClr val="000000"/>
            </a:solidFill>
            <a:miter lim="800000"/>
            <a:headEnd/>
            <a:tailEnd/>
          </a:ln>
        </p:spPr>
        <p:txBody>
          <a:bodyPr wrap="none" lIns="87632" tIns="43817" rIns="87632" bIns="43817" anchor="ctr"/>
          <a:lstStyle/>
          <a:p>
            <a:pPr eaLnBrk="1" hangingPunct="1">
              <a:lnSpc>
                <a:spcPct val="7000"/>
              </a:lnSpc>
              <a:buClr>
                <a:srgbClr val="000000"/>
              </a:buClr>
              <a:buSzPct val="100000"/>
              <a:buFont typeface="Times New Roman" panose="02020603050405020304" pitchFamily="18" charset="0"/>
              <a:buNone/>
            </a:pPr>
            <a:endParaRPr lang="de-DE" altLang="de-DE"/>
          </a:p>
        </p:txBody>
      </p:sp>
      <p:sp>
        <p:nvSpPr>
          <p:cNvPr id="29710" name="Rectangle 12">
            <a:extLst>
              <a:ext uri="{FF2B5EF4-FFF2-40B4-BE49-F238E27FC236}">
                <a16:creationId xmlns:a16="http://schemas.microsoft.com/office/drawing/2014/main" id="{1A58CC9B-D5CD-4912-9ACB-BC5442BF6240}"/>
              </a:ext>
            </a:extLst>
          </p:cNvPr>
          <p:cNvSpPr>
            <a:spLocks noGrp="1" noChangeArrowheads="1"/>
          </p:cNvSpPr>
          <p:nvPr>
            <p:ph type="body"/>
          </p:nvPr>
        </p:nvSpPr>
        <p:spPr>
          <a:xfrm>
            <a:off x="987425" y="3257550"/>
            <a:ext cx="7780338" cy="3025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632" tIns="43817" rIns="87632" bIns="43817" anchor="ctr"/>
          <a:lstStyle/>
          <a:p>
            <a:endParaRPr lang="de-DE" altLang="de-DE" dirty="0">
              <a:latin typeface="Times New Roman" panose="02020603050405020304" pitchFamily="18" charset="0"/>
            </a:endParaRPr>
          </a:p>
        </p:txBody>
      </p:sp>
    </p:spTree>
    <p:extLst>
      <p:ext uri="{BB962C8B-B14F-4D97-AF65-F5344CB8AC3E}">
        <p14:creationId xmlns:p14="http://schemas.microsoft.com/office/powerpoint/2010/main" val="25873629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58">
            <a:extLst>
              <a:ext uri="{FF2B5EF4-FFF2-40B4-BE49-F238E27FC236}">
                <a16:creationId xmlns:a16="http://schemas.microsoft.com/office/drawing/2014/main" id="{AD9CD633-084A-4A36-A9B4-A007A3184A1E}"/>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fld id="{0F6AB065-5EC0-460E-8CDE-CAB5EE0DD21B}" type="slidenum">
              <a:rPr lang="en-GB" altLang="de-DE" sz="1100" smtClean="0">
                <a:latin typeface="Arial" panose="020B0604020202020204" pitchFamily="34" charset="0"/>
                <a:cs typeface="DejaVu Sans" charset="0"/>
              </a:rPr>
              <a:pPr>
                <a:spcBef>
                  <a:spcPct val="0"/>
                </a:spcBef>
                <a:buClrTx/>
                <a:buFontTx/>
                <a:buNone/>
              </a:pPr>
              <a:t>11</a:t>
            </a:fld>
            <a:endParaRPr lang="en-GB" altLang="de-DE" sz="1100">
              <a:latin typeface="Arial" panose="020B0604020202020204" pitchFamily="34" charset="0"/>
              <a:cs typeface="DejaVu Sans" charset="0"/>
            </a:endParaRPr>
          </a:p>
        </p:txBody>
      </p:sp>
      <p:sp>
        <p:nvSpPr>
          <p:cNvPr id="29699" name="Text Box 1">
            <a:extLst>
              <a:ext uri="{FF2B5EF4-FFF2-40B4-BE49-F238E27FC236}">
                <a16:creationId xmlns:a16="http://schemas.microsoft.com/office/drawing/2014/main" id="{8044D31F-5834-4DE0-A8A3-6EE8FE4FF2BC}"/>
              </a:ext>
            </a:extLst>
          </p:cNvPr>
          <p:cNvSpPr txBox="1">
            <a:spLocks noChangeArrowheads="1"/>
          </p:cNvSpPr>
          <p:nvPr/>
        </p:nvSpPr>
        <p:spPr bwMode="auto">
          <a:xfrm>
            <a:off x="5592763" y="6515100"/>
            <a:ext cx="4165600"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909EF04B-CB84-45F0-935D-B856F060C5F5}" type="slidenum">
              <a:rPr lang="en-GB" altLang="de-DE">
                <a:latin typeface="Arial" panose="020B0604020202020204" pitchFamily="34" charset="0"/>
                <a:cs typeface="DejaVu Sans" charset="0"/>
              </a:rPr>
              <a:pPr algn="r" eaLnBrk="1" hangingPunct="1">
                <a:spcBef>
                  <a:spcPct val="0"/>
                </a:spcBef>
                <a:buClrTx/>
                <a:buFontTx/>
                <a:buNone/>
              </a:pPr>
              <a:t>11</a:t>
            </a:fld>
            <a:endParaRPr lang="en-GB" altLang="de-DE">
              <a:latin typeface="Arial" panose="020B0604020202020204" pitchFamily="34" charset="0"/>
              <a:cs typeface="DejaVu Sans" charset="0"/>
            </a:endParaRPr>
          </a:p>
        </p:txBody>
      </p:sp>
      <p:sp>
        <p:nvSpPr>
          <p:cNvPr id="29700" name="Text Box 2">
            <a:extLst>
              <a:ext uri="{FF2B5EF4-FFF2-40B4-BE49-F238E27FC236}">
                <a16:creationId xmlns:a16="http://schemas.microsoft.com/office/drawing/2014/main" id="{E4D4DEFB-F7CA-441B-A320-847D8C6DB513}"/>
              </a:ext>
            </a:extLst>
          </p:cNvPr>
          <p:cNvSpPr txBox="1">
            <a:spLocks noChangeArrowheads="1"/>
          </p:cNvSpPr>
          <p:nvPr/>
        </p:nvSpPr>
        <p:spPr bwMode="auto">
          <a:xfrm>
            <a:off x="5592763" y="6515100"/>
            <a:ext cx="4170362"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6EE3FBA9-75B7-4DBB-874E-75C9F32DCBF2}" type="slidenum">
              <a:rPr lang="en-GB" altLang="de-DE">
                <a:latin typeface="Arial" panose="020B0604020202020204" pitchFamily="34" charset="0"/>
                <a:cs typeface="DejaVu Sans" charset="0"/>
              </a:rPr>
              <a:pPr algn="r" eaLnBrk="1" hangingPunct="1">
                <a:spcBef>
                  <a:spcPct val="0"/>
                </a:spcBef>
                <a:buClrTx/>
                <a:buFontTx/>
                <a:buNone/>
              </a:pPr>
              <a:t>11</a:t>
            </a:fld>
            <a:endParaRPr lang="en-GB" altLang="de-DE">
              <a:latin typeface="Arial" panose="020B0604020202020204" pitchFamily="34" charset="0"/>
              <a:cs typeface="DejaVu Sans" charset="0"/>
            </a:endParaRPr>
          </a:p>
        </p:txBody>
      </p:sp>
      <p:sp>
        <p:nvSpPr>
          <p:cNvPr id="29701" name="Text Box 3">
            <a:extLst>
              <a:ext uri="{FF2B5EF4-FFF2-40B4-BE49-F238E27FC236}">
                <a16:creationId xmlns:a16="http://schemas.microsoft.com/office/drawing/2014/main" id="{E7252C0D-4F3E-4FB0-8498-BBA7752CE1A3}"/>
              </a:ext>
            </a:extLst>
          </p:cNvPr>
          <p:cNvSpPr txBox="1">
            <a:spLocks noChangeArrowheads="1"/>
          </p:cNvSpPr>
          <p:nvPr/>
        </p:nvSpPr>
        <p:spPr bwMode="auto">
          <a:xfrm>
            <a:off x="5592763" y="6515100"/>
            <a:ext cx="417195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5B7A718D-E3EA-4F41-9583-D9FED192D45E}" type="slidenum">
              <a:rPr lang="en-GB" altLang="de-DE">
                <a:latin typeface="Arial" panose="020B0604020202020204" pitchFamily="34" charset="0"/>
                <a:cs typeface="DejaVu Sans" charset="0"/>
              </a:rPr>
              <a:pPr algn="r" eaLnBrk="1" hangingPunct="1">
                <a:spcBef>
                  <a:spcPct val="0"/>
                </a:spcBef>
                <a:buClrTx/>
                <a:buFontTx/>
                <a:buNone/>
              </a:pPr>
              <a:t>11</a:t>
            </a:fld>
            <a:endParaRPr lang="en-GB" altLang="de-DE">
              <a:latin typeface="Arial" panose="020B0604020202020204" pitchFamily="34" charset="0"/>
              <a:cs typeface="DejaVu Sans" charset="0"/>
            </a:endParaRPr>
          </a:p>
        </p:txBody>
      </p:sp>
      <p:sp>
        <p:nvSpPr>
          <p:cNvPr id="29702" name="Text Box 4">
            <a:extLst>
              <a:ext uri="{FF2B5EF4-FFF2-40B4-BE49-F238E27FC236}">
                <a16:creationId xmlns:a16="http://schemas.microsoft.com/office/drawing/2014/main" id="{A7F2DB6C-2395-4A1B-AEBF-1202020D2C04}"/>
              </a:ext>
            </a:extLst>
          </p:cNvPr>
          <p:cNvSpPr txBox="1">
            <a:spLocks noChangeArrowheads="1"/>
          </p:cNvSpPr>
          <p:nvPr/>
        </p:nvSpPr>
        <p:spPr bwMode="auto">
          <a:xfrm>
            <a:off x="5592763" y="6515100"/>
            <a:ext cx="4173537"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475DC229-DF48-4149-9C69-5ECCEB901150}" type="slidenum">
              <a:rPr lang="en-GB" altLang="de-DE">
                <a:latin typeface="Arial" panose="020B0604020202020204" pitchFamily="34" charset="0"/>
                <a:cs typeface="DejaVu Sans" charset="0"/>
              </a:rPr>
              <a:pPr algn="r" eaLnBrk="1" hangingPunct="1">
                <a:spcBef>
                  <a:spcPct val="0"/>
                </a:spcBef>
                <a:buClrTx/>
                <a:buFontTx/>
                <a:buNone/>
              </a:pPr>
              <a:t>11</a:t>
            </a:fld>
            <a:endParaRPr lang="en-GB" altLang="de-DE">
              <a:latin typeface="Arial" panose="020B0604020202020204" pitchFamily="34" charset="0"/>
              <a:cs typeface="DejaVu Sans" charset="0"/>
            </a:endParaRPr>
          </a:p>
        </p:txBody>
      </p:sp>
      <p:sp>
        <p:nvSpPr>
          <p:cNvPr id="29703" name="Text Box 5">
            <a:extLst>
              <a:ext uri="{FF2B5EF4-FFF2-40B4-BE49-F238E27FC236}">
                <a16:creationId xmlns:a16="http://schemas.microsoft.com/office/drawing/2014/main" id="{4DD6319E-812C-4891-BA9E-96F86EB6D22D}"/>
              </a:ext>
            </a:extLst>
          </p:cNvPr>
          <p:cNvSpPr txBox="1">
            <a:spLocks noChangeArrowheads="1"/>
          </p:cNvSpPr>
          <p:nvPr/>
        </p:nvSpPr>
        <p:spPr bwMode="auto">
          <a:xfrm>
            <a:off x="5592763" y="6515100"/>
            <a:ext cx="41783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88E29A21-EC27-43F0-848A-E5AA67C2CC2E}" type="slidenum">
              <a:rPr lang="en-GB" altLang="de-DE">
                <a:latin typeface="Arial" panose="020B0604020202020204" pitchFamily="34" charset="0"/>
                <a:cs typeface="DejaVu Sans" charset="0"/>
              </a:rPr>
              <a:pPr algn="r" eaLnBrk="1" hangingPunct="1">
                <a:spcBef>
                  <a:spcPct val="0"/>
                </a:spcBef>
                <a:buClrTx/>
                <a:buFontTx/>
                <a:buNone/>
              </a:pPr>
              <a:t>11</a:t>
            </a:fld>
            <a:endParaRPr lang="en-GB" altLang="de-DE">
              <a:latin typeface="Arial" panose="020B0604020202020204" pitchFamily="34" charset="0"/>
              <a:cs typeface="DejaVu Sans" charset="0"/>
            </a:endParaRPr>
          </a:p>
        </p:txBody>
      </p:sp>
      <p:sp>
        <p:nvSpPr>
          <p:cNvPr id="29704" name="Text Box 6">
            <a:extLst>
              <a:ext uri="{FF2B5EF4-FFF2-40B4-BE49-F238E27FC236}">
                <a16:creationId xmlns:a16="http://schemas.microsoft.com/office/drawing/2014/main" id="{11BF1C84-130B-4AD6-8D4F-8EE26DA8ABFA}"/>
              </a:ext>
            </a:extLst>
          </p:cNvPr>
          <p:cNvSpPr txBox="1">
            <a:spLocks noChangeArrowheads="1"/>
          </p:cNvSpPr>
          <p:nvPr/>
        </p:nvSpPr>
        <p:spPr bwMode="auto">
          <a:xfrm>
            <a:off x="5592763" y="6515100"/>
            <a:ext cx="41783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9F3C2CF0-3490-4FE3-9C07-586ACCBA856D}" type="slidenum">
              <a:rPr lang="en-GB" altLang="de-DE">
                <a:latin typeface="Arial" panose="020B0604020202020204" pitchFamily="34" charset="0"/>
                <a:cs typeface="DejaVu Sans" charset="0"/>
              </a:rPr>
              <a:pPr algn="r" eaLnBrk="1" hangingPunct="1">
                <a:spcBef>
                  <a:spcPct val="0"/>
                </a:spcBef>
                <a:buClrTx/>
                <a:buFontTx/>
                <a:buNone/>
              </a:pPr>
              <a:t>11</a:t>
            </a:fld>
            <a:endParaRPr lang="en-GB" altLang="de-DE">
              <a:latin typeface="Arial" panose="020B0604020202020204" pitchFamily="34" charset="0"/>
              <a:cs typeface="DejaVu Sans" charset="0"/>
            </a:endParaRPr>
          </a:p>
        </p:txBody>
      </p:sp>
      <p:sp>
        <p:nvSpPr>
          <p:cNvPr id="29705" name="Text Box 7">
            <a:extLst>
              <a:ext uri="{FF2B5EF4-FFF2-40B4-BE49-F238E27FC236}">
                <a16:creationId xmlns:a16="http://schemas.microsoft.com/office/drawing/2014/main" id="{03BC2C75-EEE9-4617-BC34-AFE4DF71D35A}"/>
              </a:ext>
            </a:extLst>
          </p:cNvPr>
          <p:cNvSpPr txBox="1">
            <a:spLocks noChangeArrowheads="1"/>
          </p:cNvSpPr>
          <p:nvPr/>
        </p:nvSpPr>
        <p:spPr bwMode="auto">
          <a:xfrm>
            <a:off x="5592763" y="6515100"/>
            <a:ext cx="41910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33707EC2-DF62-4800-9334-27C8B5C8FB0D}" type="slidenum">
              <a:rPr lang="en-GB" altLang="de-DE">
                <a:latin typeface="Arial" panose="020B0604020202020204" pitchFamily="34" charset="0"/>
                <a:cs typeface="DejaVu Sans" charset="0"/>
              </a:rPr>
              <a:pPr algn="r" eaLnBrk="1" hangingPunct="1">
                <a:spcBef>
                  <a:spcPct val="0"/>
                </a:spcBef>
                <a:buClrTx/>
                <a:buFontTx/>
                <a:buNone/>
              </a:pPr>
              <a:t>11</a:t>
            </a:fld>
            <a:endParaRPr lang="en-GB" altLang="de-DE">
              <a:latin typeface="Arial" panose="020B0604020202020204" pitchFamily="34" charset="0"/>
              <a:cs typeface="DejaVu Sans" charset="0"/>
            </a:endParaRPr>
          </a:p>
        </p:txBody>
      </p:sp>
      <p:sp>
        <p:nvSpPr>
          <p:cNvPr id="29706" name="Text Box 8">
            <a:extLst>
              <a:ext uri="{FF2B5EF4-FFF2-40B4-BE49-F238E27FC236}">
                <a16:creationId xmlns:a16="http://schemas.microsoft.com/office/drawing/2014/main" id="{0EA1C0F2-35A9-4DE8-9F91-0988EFF7AF8F}"/>
              </a:ext>
            </a:extLst>
          </p:cNvPr>
          <p:cNvSpPr txBox="1">
            <a:spLocks noChangeArrowheads="1"/>
          </p:cNvSpPr>
          <p:nvPr/>
        </p:nvSpPr>
        <p:spPr bwMode="auto">
          <a:xfrm>
            <a:off x="5592763" y="6515100"/>
            <a:ext cx="4195762"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C795CD3B-840B-4EF1-9F25-FD6E935667B6}" type="slidenum">
              <a:rPr lang="en-GB" altLang="de-DE">
                <a:latin typeface="Arial" panose="020B0604020202020204" pitchFamily="34" charset="0"/>
                <a:cs typeface="DejaVu Sans" charset="0"/>
              </a:rPr>
              <a:pPr algn="r" eaLnBrk="1" hangingPunct="1">
                <a:spcBef>
                  <a:spcPct val="0"/>
                </a:spcBef>
                <a:buClrTx/>
                <a:buFontTx/>
                <a:buNone/>
              </a:pPr>
              <a:t>11</a:t>
            </a:fld>
            <a:endParaRPr lang="en-GB" altLang="de-DE">
              <a:latin typeface="Arial" panose="020B0604020202020204" pitchFamily="34" charset="0"/>
              <a:cs typeface="DejaVu Sans" charset="0"/>
            </a:endParaRPr>
          </a:p>
        </p:txBody>
      </p:sp>
      <p:sp>
        <p:nvSpPr>
          <p:cNvPr id="29707" name="Text Box 9">
            <a:extLst>
              <a:ext uri="{FF2B5EF4-FFF2-40B4-BE49-F238E27FC236}">
                <a16:creationId xmlns:a16="http://schemas.microsoft.com/office/drawing/2014/main" id="{92BBC222-0B33-4844-B620-D9BD4D6025D0}"/>
              </a:ext>
            </a:extLst>
          </p:cNvPr>
          <p:cNvSpPr txBox="1">
            <a:spLocks noChangeArrowheads="1"/>
          </p:cNvSpPr>
          <p:nvPr/>
        </p:nvSpPr>
        <p:spPr bwMode="auto">
          <a:xfrm>
            <a:off x="5592763" y="6515100"/>
            <a:ext cx="420052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DB681402-F407-42B9-ABA7-7581021D3C2E}" type="slidenum">
              <a:rPr lang="en-GB" altLang="de-DE">
                <a:latin typeface="Arial" panose="020B0604020202020204" pitchFamily="34" charset="0"/>
                <a:cs typeface="DejaVu Sans" charset="0"/>
              </a:rPr>
              <a:pPr algn="r" eaLnBrk="1" hangingPunct="1">
                <a:spcBef>
                  <a:spcPct val="0"/>
                </a:spcBef>
                <a:buClrTx/>
                <a:buFontTx/>
                <a:buNone/>
              </a:pPr>
              <a:t>11</a:t>
            </a:fld>
            <a:endParaRPr lang="en-GB" altLang="de-DE">
              <a:latin typeface="Arial" panose="020B0604020202020204" pitchFamily="34" charset="0"/>
              <a:cs typeface="DejaVu Sans" charset="0"/>
            </a:endParaRPr>
          </a:p>
        </p:txBody>
      </p:sp>
      <p:sp>
        <p:nvSpPr>
          <p:cNvPr id="29708" name="Text Box 10">
            <a:extLst>
              <a:ext uri="{FF2B5EF4-FFF2-40B4-BE49-F238E27FC236}">
                <a16:creationId xmlns:a16="http://schemas.microsoft.com/office/drawing/2014/main" id="{EEE02D94-0344-4210-8AC3-281A9D312F02}"/>
              </a:ext>
            </a:extLst>
          </p:cNvPr>
          <p:cNvSpPr txBox="1">
            <a:spLocks noChangeArrowheads="1"/>
          </p:cNvSpPr>
          <p:nvPr/>
        </p:nvSpPr>
        <p:spPr bwMode="auto">
          <a:xfrm>
            <a:off x="5592763" y="6515100"/>
            <a:ext cx="421957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D57C826E-51F3-42AA-8071-D32841935291}" type="slidenum">
              <a:rPr lang="en-GB" altLang="de-DE">
                <a:latin typeface="Arial" panose="020B0604020202020204" pitchFamily="34" charset="0"/>
                <a:cs typeface="DejaVu Sans" charset="0"/>
              </a:rPr>
              <a:pPr algn="r" eaLnBrk="1" hangingPunct="1">
                <a:spcBef>
                  <a:spcPct val="0"/>
                </a:spcBef>
                <a:buClrTx/>
                <a:buFontTx/>
                <a:buNone/>
              </a:pPr>
              <a:t>11</a:t>
            </a:fld>
            <a:endParaRPr lang="en-GB" altLang="de-DE">
              <a:latin typeface="Arial" panose="020B0604020202020204" pitchFamily="34" charset="0"/>
              <a:cs typeface="DejaVu Sans" charset="0"/>
            </a:endParaRPr>
          </a:p>
        </p:txBody>
      </p:sp>
      <p:sp>
        <p:nvSpPr>
          <p:cNvPr id="29709" name="Text Box 11">
            <a:extLst>
              <a:ext uri="{FF2B5EF4-FFF2-40B4-BE49-F238E27FC236}">
                <a16:creationId xmlns:a16="http://schemas.microsoft.com/office/drawing/2014/main" id="{C1E02D19-4FBB-4CEB-A796-DC2FA2D46355}"/>
              </a:ext>
            </a:extLst>
          </p:cNvPr>
          <p:cNvSpPr txBox="1">
            <a:spLocks noChangeArrowheads="1"/>
          </p:cNvSpPr>
          <p:nvPr/>
        </p:nvSpPr>
        <p:spPr bwMode="auto">
          <a:xfrm>
            <a:off x="1646238" y="514350"/>
            <a:ext cx="6581775" cy="2573338"/>
          </a:xfrm>
          <a:prstGeom prst="rect">
            <a:avLst/>
          </a:prstGeom>
          <a:solidFill>
            <a:srgbClr val="FFFFFF"/>
          </a:solidFill>
          <a:ln w="9360">
            <a:solidFill>
              <a:srgbClr val="000000"/>
            </a:solidFill>
            <a:miter lim="800000"/>
            <a:headEnd/>
            <a:tailEnd/>
          </a:ln>
        </p:spPr>
        <p:txBody>
          <a:bodyPr wrap="none" lIns="87632" tIns="43817" rIns="87632" bIns="43817" anchor="ctr"/>
          <a:lstStyle/>
          <a:p>
            <a:pPr eaLnBrk="1" hangingPunct="1">
              <a:lnSpc>
                <a:spcPct val="7000"/>
              </a:lnSpc>
              <a:buClr>
                <a:srgbClr val="000000"/>
              </a:buClr>
              <a:buSzPct val="100000"/>
              <a:buFont typeface="Times New Roman" panose="02020603050405020304" pitchFamily="18" charset="0"/>
              <a:buNone/>
            </a:pPr>
            <a:endParaRPr lang="de-DE" altLang="de-DE"/>
          </a:p>
        </p:txBody>
      </p:sp>
      <p:sp>
        <p:nvSpPr>
          <p:cNvPr id="29710" name="Rectangle 12">
            <a:extLst>
              <a:ext uri="{FF2B5EF4-FFF2-40B4-BE49-F238E27FC236}">
                <a16:creationId xmlns:a16="http://schemas.microsoft.com/office/drawing/2014/main" id="{1A58CC9B-D5CD-4912-9ACB-BC5442BF6240}"/>
              </a:ext>
            </a:extLst>
          </p:cNvPr>
          <p:cNvSpPr>
            <a:spLocks noGrp="1" noChangeArrowheads="1"/>
          </p:cNvSpPr>
          <p:nvPr>
            <p:ph type="body"/>
          </p:nvPr>
        </p:nvSpPr>
        <p:spPr>
          <a:xfrm>
            <a:off x="987425" y="3257550"/>
            <a:ext cx="7780338" cy="3025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632" tIns="43817" rIns="87632" bIns="43817" anchor="ctr"/>
          <a:lstStyle/>
          <a:p>
            <a:endParaRPr lang="de-DE" altLang="de-DE" dirty="0">
              <a:latin typeface="Times New Roman" panose="02020603050405020304" pitchFamily="18" charset="0"/>
            </a:endParaRPr>
          </a:p>
        </p:txBody>
      </p:sp>
    </p:spTree>
    <p:extLst>
      <p:ext uri="{BB962C8B-B14F-4D97-AF65-F5344CB8AC3E}">
        <p14:creationId xmlns:p14="http://schemas.microsoft.com/office/powerpoint/2010/main" val="16452136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58">
            <a:extLst>
              <a:ext uri="{FF2B5EF4-FFF2-40B4-BE49-F238E27FC236}">
                <a16:creationId xmlns:a16="http://schemas.microsoft.com/office/drawing/2014/main" id="{AD9CD633-084A-4A36-A9B4-A007A3184A1E}"/>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fld id="{0F6AB065-5EC0-460E-8CDE-CAB5EE0DD21B}" type="slidenum">
              <a:rPr lang="en-GB" altLang="de-DE" sz="1100" smtClean="0">
                <a:latin typeface="Arial" panose="020B0604020202020204" pitchFamily="34" charset="0"/>
                <a:cs typeface="DejaVu Sans" charset="0"/>
              </a:rPr>
              <a:pPr>
                <a:spcBef>
                  <a:spcPct val="0"/>
                </a:spcBef>
                <a:buClrTx/>
                <a:buFontTx/>
                <a:buNone/>
              </a:pPr>
              <a:t>12</a:t>
            </a:fld>
            <a:endParaRPr lang="en-GB" altLang="de-DE" sz="1100">
              <a:latin typeface="Arial" panose="020B0604020202020204" pitchFamily="34" charset="0"/>
              <a:cs typeface="DejaVu Sans" charset="0"/>
            </a:endParaRPr>
          </a:p>
        </p:txBody>
      </p:sp>
      <p:sp>
        <p:nvSpPr>
          <p:cNvPr id="29699" name="Text Box 1">
            <a:extLst>
              <a:ext uri="{FF2B5EF4-FFF2-40B4-BE49-F238E27FC236}">
                <a16:creationId xmlns:a16="http://schemas.microsoft.com/office/drawing/2014/main" id="{8044D31F-5834-4DE0-A8A3-6EE8FE4FF2BC}"/>
              </a:ext>
            </a:extLst>
          </p:cNvPr>
          <p:cNvSpPr txBox="1">
            <a:spLocks noChangeArrowheads="1"/>
          </p:cNvSpPr>
          <p:nvPr/>
        </p:nvSpPr>
        <p:spPr bwMode="auto">
          <a:xfrm>
            <a:off x="5592763" y="6515100"/>
            <a:ext cx="4165600"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909EF04B-CB84-45F0-935D-B856F060C5F5}" type="slidenum">
              <a:rPr lang="en-GB" altLang="de-DE">
                <a:latin typeface="Arial" panose="020B0604020202020204" pitchFamily="34" charset="0"/>
                <a:cs typeface="DejaVu Sans" charset="0"/>
              </a:rPr>
              <a:pPr algn="r" eaLnBrk="1" hangingPunct="1">
                <a:spcBef>
                  <a:spcPct val="0"/>
                </a:spcBef>
                <a:buClrTx/>
                <a:buFontTx/>
                <a:buNone/>
              </a:pPr>
              <a:t>12</a:t>
            </a:fld>
            <a:endParaRPr lang="en-GB" altLang="de-DE">
              <a:latin typeface="Arial" panose="020B0604020202020204" pitchFamily="34" charset="0"/>
              <a:cs typeface="DejaVu Sans" charset="0"/>
            </a:endParaRPr>
          </a:p>
        </p:txBody>
      </p:sp>
      <p:sp>
        <p:nvSpPr>
          <p:cNvPr id="29700" name="Text Box 2">
            <a:extLst>
              <a:ext uri="{FF2B5EF4-FFF2-40B4-BE49-F238E27FC236}">
                <a16:creationId xmlns:a16="http://schemas.microsoft.com/office/drawing/2014/main" id="{E4D4DEFB-F7CA-441B-A320-847D8C6DB513}"/>
              </a:ext>
            </a:extLst>
          </p:cNvPr>
          <p:cNvSpPr txBox="1">
            <a:spLocks noChangeArrowheads="1"/>
          </p:cNvSpPr>
          <p:nvPr/>
        </p:nvSpPr>
        <p:spPr bwMode="auto">
          <a:xfrm>
            <a:off x="5592763" y="6515100"/>
            <a:ext cx="4170362"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6EE3FBA9-75B7-4DBB-874E-75C9F32DCBF2}" type="slidenum">
              <a:rPr lang="en-GB" altLang="de-DE">
                <a:latin typeface="Arial" panose="020B0604020202020204" pitchFamily="34" charset="0"/>
                <a:cs typeface="DejaVu Sans" charset="0"/>
              </a:rPr>
              <a:pPr algn="r" eaLnBrk="1" hangingPunct="1">
                <a:spcBef>
                  <a:spcPct val="0"/>
                </a:spcBef>
                <a:buClrTx/>
                <a:buFontTx/>
                <a:buNone/>
              </a:pPr>
              <a:t>12</a:t>
            </a:fld>
            <a:endParaRPr lang="en-GB" altLang="de-DE">
              <a:latin typeface="Arial" panose="020B0604020202020204" pitchFamily="34" charset="0"/>
              <a:cs typeface="DejaVu Sans" charset="0"/>
            </a:endParaRPr>
          </a:p>
        </p:txBody>
      </p:sp>
      <p:sp>
        <p:nvSpPr>
          <p:cNvPr id="29701" name="Text Box 3">
            <a:extLst>
              <a:ext uri="{FF2B5EF4-FFF2-40B4-BE49-F238E27FC236}">
                <a16:creationId xmlns:a16="http://schemas.microsoft.com/office/drawing/2014/main" id="{E7252C0D-4F3E-4FB0-8498-BBA7752CE1A3}"/>
              </a:ext>
            </a:extLst>
          </p:cNvPr>
          <p:cNvSpPr txBox="1">
            <a:spLocks noChangeArrowheads="1"/>
          </p:cNvSpPr>
          <p:nvPr/>
        </p:nvSpPr>
        <p:spPr bwMode="auto">
          <a:xfrm>
            <a:off x="5592763" y="6515100"/>
            <a:ext cx="417195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5B7A718D-E3EA-4F41-9583-D9FED192D45E}" type="slidenum">
              <a:rPr lang="en-GB" altLang="de-DE">
                <a:latin typeface="Arial" panose="020B0604020202020204" pitchFamily="34" charset="0"/>
                <a:cs typeface="DejaVu Sans" charset="0"/>
              </a:rPr>
              <a:pPr algn="r" eaLnBrk="1" hangingPunct="1">
                <a:spcBef>
                  <a:spcPct val="0"/>
                </a:spcBef>
                <a:buClrTx/>
                <a:buFontTx/>
                <a:buNone/>
              </a:pPr>
              <a:t>12</a:t>
            </a:fld>
            <a:endParaRPr lang="en-GB" altLang="de-DE">
              <a:latin typeface="Arial" panose="020B0604020202020204" pitchFamily="34" charset="0"/>
              <a:cs typeface="DejaVu Sans" charset="0"/>
            </a:endParaRPr>
          </a:p>
        </p:txBody>
      </p:sp>
      <p:sp>
        <p:nvSpPr>
          <p:cNvPr id="29702" name="Text Box 4">
            <a:extLst>
              <a:ext uri="{FF2B5EF4-FFF2-40B4-BE49-F238E27FC236}">
                <a16:creationId xmlns:a16="http://schemas.microsoft.com/office/drawing/2014/main" id="{A7F2DB6C-2395-4A1B-AEBF-1202020D2C04}"/>
              </a:ext>
            </a:extLst>
          </p:cNvPr>
          <p:cNvSpPr txBox="1">
            <a:spLocks noChangeArrowheads="1"/>
          </p:cNvSpPr>
          <p:nvPr/>
        </p:nvSpPr>
        <p:spPr bwMode="auto">
          <a:xfrm>
            <a:off x="5592763" y="6515100"/>
            <a:ext cx="4173537"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475DC229-DF48-4149-9C69-5ECCEB901150}" type="slidenum">
              <a:rPr lang="en-GB" altLang="de-DE">
                <a:latin typeface="Arial" panose="020B0604020202020204" pitchFamily="34" charset="0"/>
                <a:cs typeface="DejaVu Sans" charset="0"/>
              </a:rPr>
              <a:pPr algn="r" eaLnBrk="1" hangingPunct="1">
                <a:spcBef>
                  <a:spcPct val="0"/>
                </a:spcBef>
                <a:buClrTx/>
                <a:buFontTx/>
                <a:buNone/>
              </a:pPr>
              <a:t>12</a:t>
            </a:fld>
            <a:endParaRPr lang="en-GB" altLang="de-DE">
              <a:latin typeface="Arial" panose="020B0604020202020204" pitchFamily="34" charset="0"/>
              <a:cs typeface="DejaVu Sans" charset="0"/>
            </a:endParaRPr>
          </a:p>
        </p:txBody>
      </p:sp>
      <p:sp>
        <p:nvSpPr>
          <p:cNvPr id="29703" name="Text Box 5">
            <a:extLst>
              <a:ext uri="{FF2B5EF4-FFF2-40B4-BE49-F238E27FC236}">
                <a16:creationId xmlns:a16="http://schemas.microsoft.com/office/drawing/2014/main" id="{4DD6319E-812C-4891-BA9E-96F86EB6D22D}"/>
              </a:ext>
            </a:extLst>
          </p:cNvPr>
          <p:cNvSpPr txBox="1">
            <a:spLocks noChangeArrowheads="1"/>
          </p:cNvSpPr>
          <p:nvPr/>
        </p:nvSpPr>
        <p:spPr bwMode="auto">
          <a:xfrm>
            <a:off x="5592763" y="6515100"/>
            <a:ext cx="41783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88E29A21-EC27-43F0-848A-E5AA67C2CC2E}" type="slidenum">
              <a:rPr lang="en-GB" altLang="de-DE">
                <a:latin typeface="Arial" panose="020B0604020202020204" pitchFamily="34" charset="0"/>
                <a:cs typeface="DejaVu Sans" charset="0"/>
              </a:rPr>
              <a:pPr algn="r" eaLnBrk="1" hangingPunct="1">
                <a:spcBef>
                  <a:spcPct val="0"/>
                </a:spcBef>
                <a:buClrTx/>
                <a:buFontTx/>
                <a:buNone/>
              </a:pPr>
              <a:t>12</a:t>
            </a:fld>
            <a:endParaRPr lang="en-GB" altLang="de-DE">
              <a:latin typeface="Arial" panose="020B0604020202020204" pitchFamily="34" charset="0"/>
              <a:cs typeface="DejaVu Sans" charset="0"/>
            </a:endParaRPr>
          </a:p>
        </p:txBody>
      </p:sp>
      <p:sp>
        <p:nvSpPr>
          <p:cNvPr id="29704" name="Text Box 6">
            <a:extLst>
              <a:ext uri="{FF2B5EF4-FFF2-40B4-BE49-F238E27FC236}">
                <a16:creationId xmlns:a16="http://schemas.microsoft.com/office/drawing/2014/main" id="{11BF1C84-130B-4AD6-8D4F-8EE26DA8ABFA}"/>
              </a:ext>
            </a:extLst>
          </p:cNvPr>
          <p:cNvSpPr txBox="1">
            <a:spLocks noChangeArrowheads="1"/>
          </p:cNvSpPr>
          <p:nvPr/>
        </p:nvSpPr>
        <p:spPr bwMode="auto">
          <a:xfrm>
            <a:off x="5592763" y="6515100"/>
            <a:ext cx="41783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9F3C2CF0-3490-4FE3-9C07-586ACCBA856D}" type="slidenum">
              <a:rPr lang="en-GB" altLang="de-DE">
                <a:latin typeface="Arial" panose="020B0604020202020204" pitchFamily="34" charset="0"/>
                <a:cs typeface="DejaVu Sans" charset="0"/>
              </a:rPr>
              <a:pPr algn="r" eaLnBrk="1" hangingPunct="1">
                <a:spcBef>
                  <a:spcPct val="0"/>
                </a:spcBef>
                <a:buClrTx/>
                <a:buFontTx/>
                <a:buNone/>
              </a:pPr>
              <a:t>12</a:t>
            </a:fld>
            <a:endParaRPr lang="en-GB" altLang="de-DE">
              <a:latin typeface="Arial" panose="020B0604020202020204" pitchFamily="34" charset="0"/>
              <a:cs typeface="DejaVu Sans" charset="0"/>
            </a:endParaRPr>
          </a:p>
        </p:txBody>
      </p:sp>
      <p:sp>
        <p:nvSpPr>
          <p:cNvPr id="29705" name="Text Box 7">
            <a:extLst>
              <a:ext uri="{FF2B5EF4-FFF2-40B4-BE49-F238E27FC236}">
                <a16:creationId xmlns:a16="http://schemas.microsoft.com/office/drawing/2014/main" id="{03BC2C75-EEE9-4617-BC34-AFE4DF71D35A}"/>
              </a:ext>
            </a:extLst>
          </p:cNvPr>
          <p:cNvSpPr txBox="1">
            <a:spLocks noChangeArrowheads="1"/>
          </p:cNvSpPr>
          <p:nvPr/>
        </p:nvSpPr>
        <p:spPr bwMode="auto">
          <a:xfrm>
            <a:off x="5592763" y="6515100"/>
            <a:ext cx="41910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33707EC2-DF62-4800-9334-27C8B5C8FB0D}" type="slidenum">
              <a:rPr lang="en-GB" altLang="de-DE">
                <a:latin typeface="Arial" panose="020B0604020202020204" pitchFamily="34" charset="0"/>
                <a:cs typeface="DejaVu Sans" charset="0"/>
              </a:rPr>
              <a:pPr algn="r" eaLnBrk="1" hangingPunct="1">
                <a:spcBef>
                  <a:spcPct val="0"/>
                </a:spcBef>
                <a:buClrTx/>
                <a:buFontTx/>
                <a:buNone/>
              </a:pPr>
              <a:t>12</a:t>
            </a:fld>
            <a:endParaRPr lang="en-GB" altLang="de-DE">
              <a:latin typeface="Arial" panose="020B0604020202020204" pitchFamily="34" charset="0"/>
              <a:cs typeface="DejaVu Sans" charset="0"/>
            </a:endParaRPr>
          </a:p>
        </p:txBody>
      </p:sp>
      <p:sp>
        <p:nvSpPr>
          <p:cNvPr id="29706" name="Text Box 8">
            <a:extLst>
              <a:ext uri="{FF2B5EF4-FFF2-40B4-BE49-F238E27FC236}">
                <a16:creationId xmlns:a16="http://schemas.microsoft.com/office/drawing/2014/main" id="{0EA1C0F2-35A9-4DE8-9F91-0988EFF7AF8F}"/>
              </a:ext>
            </a:extLst>
          </p:cNvPr>
          <p:cNvSpPr txBox="1">
            <a:spLocks noChangeArrowheads="1"/>
          </p:cNvSpPr>
          <p:nvPr/>
        </p:nvSpPr>
        <p:spPr bwMode="auto">
          <a:xfrm>
            <a:off x="5592763" y="6515100"/>
            <a:ext cx="4195762"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C795CD3B-840B-4EF1-9F25-FD6E935667B6}" type="slidenum">
              <a:rPr lang="en-GB" altLang="de-DE">
                <a:latin typeface="Arial" panose="020B0604020202020204" pitchFamily="34" charset="0"/>
                <a:cs typeface="DejaVu Sans" charset="0"/>
              </a:rPr>
              <a:pPr algn="r" eaLnBrk="1" hangingPunct="1">
                <a:spcBef>
                  <a:spcPct val="0"/>
                </a:spcBef>
                <a:buClrTx/>
                <a:buFontTx/>
                <a:buNone/>
              </a:pPr>
              <a:t>12</a:t>
            </a:fld>
            <a:endParaRPr lang="en-GB" altLang="de-DE">
              <a:latin typeface="Arial" panose="020B0604020202020204" pitchFamily="34" charset="0"/>
              <a:cs typeface="DejaVu Sans" charset="0"/>
            </a:endParaRPr>
          </a:p>
        </p:txBody>
      </p:sp>
      <p:sp>
        <p:nvSpPr>
          <p:cNvPr id="29707" name="Text Box 9">
            <a:extLst>
              <a:ext uri="{FF2B5EF4-FFF2-40B4-BE49-F238E27FC236}">
                <a16:creationId xmlns:a16="http://schemas.microsoft.com/office/drawing/2014/main" id="{92BBC222-0B33-4844-B620-D9BD4D6025D0}"/>
              </a:ext>
            </a:extLst>
          </p:cNvPr>
          <p:cNvSpPr txBox="1">
            <a:spLocks noChangeArrowheads="1"/>
          </p:cNvSpPr>
          <p:nvPr/>
        </p:nvSpPr>
        <p:spPr bwMode="auto">
          <a:xfrm>
            <a:off x="5592763" y="6515100"/>
            <a:ext cx="420052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DB681402-F407-42B9-ABA7-7581021D3C2E}" type="slidenum">
              <a:rPr lang="en-GB" altLang="de-DE">
                <a:latin typeface="Arial" panose="020B0604020202020204" pitchFamily="34" charset="0"/>
                <a:cs typeface="DejaVu Sans" charset="0"/>
              </a:rPr>
              <a:pPr algn="r" eaLnBrk="1" hangingPunct="1">
                <a:spcBef>
                  <a:spcPct val="0"/>
                </a:spcBef>
                <a:buClrTx/>
                <a:buFontTx/>
                <a:buNone/>
              </a:pPr>
              <a:t>12</a:t>
            </a:fld>
            <a:endParaRPr lang="en-GB" altLang="de-DE">
              <a:latin typeface="Arial" panose="020B0604020202020204" pitchFamily="34" charset="0"/>
              <a:cs typeface="DejaVu Sans" charset="0"/>
            </a:endParaRPr>
          </a:p>
        </p:txBody>
      </p:sp>
      <p:sp>
        <p:nvSpPr>
          <p:cNvPr id="29708" name="Text Box 10">
            <a:extLst>
              <a:ext uri="{FF2B5EF4-FFF2-40B4-BE49-F238E27FC236}">
                <a16:creationId xmlns:a16="http://schemas.microsoft.com/office/drawing/2014/main" id="{EEE02D94-0344-4210-8AC3-281A9D312F02}"/>
              </a:ext>
            </a:extLst>
          </p:cNvPr>
          <p:cNvSpPr txBox="1">
            <a:spLocks noChangeArrowheads="1"/>
          </p:cNvSpPr>
          <p:nvPr/>
        </p:nvSpPr>
        <p:spPr bwMode="auto">
          <a:xfrm>
            <a:off x="5592763" y="6515100"/>
            <a:ext cx="421957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D57C826E-51F3-42AA-8071-D32841935291}" type="slidenum">
              <a:rPr lang="en-GB" altLang="de-DE">
                <a:latin typeface="Arial" panose="020B0604020202020204" pitchFamily="34" charset="0"/>
                <a:cs typeface="DejaVu Sans" charset="0"/>
              </a:rPr>
              <a:pPr algn="r" eaLnBrk="1" hangingPunct="1">
                <a:spcBef>
                  <a:spcPct val="0"/>
                </a:spcBef>
                <a:buClrTx/>
                <a:buFontTx/>
                <a:buNone/>
              </a:pPr>
              <a:t>12</a:t>
            </a:fld>
            <a:endParaRPr lang="en-GB" altLang="de-DE">
              <a:latin typeface="Arial" panose="020B0604020202020204" pitchFamily="34" charset="0"/>
              <a:cs typeface="DejaVu Sans" charset="0"/>
            </a:endParaRPr>
          </a:p>
        </p:txBody>
      </p:sp>
      <p:sp>
        <p:nvSpPr>
          <p:cNvPr id="29709" name="Text Box 11">
            <a:extLst>
              <a:ext uri="{FF2B5EF4-FFF2-40B4-BE49-F238E27FC236}">
                <a16:creationId xmlns:a16="http://schemas.microsoft.com/office/drawing/2014/main" id="{C1E02D19-4FBB-4CEB-A796-DC2FA2D46355}"/>
              </a:ext>
            </a:extLst>
          </p:cNvPr>
          <p:cNvSpPr txBox="1">
            <a:spLocks noChangeArrowheads="1"/>
          </p:cNvSpPr>
          <p:nvPr/>
        </p:nvSpPr>
        <p:spPr bwMode="auto">
          <a:xfrm>
            <a:off x="1646238" y="514350"/>
            <a:ext cx="6581775" cy="2573338"/>
          </a:xfrm>
          <a:prstGeom prst="rect">
            <a:avLst/>
          </a:prstGeom>
          <a:solidFill>
            <a:srgbClr val="FFFFFF"/>
          </a:solidFill>
          <a:ln w="9360">
            <a:solidFill>
              <a:srgbClr val="000000"/>
            </a:solidFill>
            <a:miter lim="800000"/>
            <a:headEnd/>
            <a:tailEnd/>
          </a:ln>
        </p:spPr>
        <p:txBody>
          <a:bodyPr wrap="none" lIns="87632" tIns="43817" rIns="87632" bIns="43817" anchor="ctr"/>
          <a:lstStyle/>
          <a:p>
            <a:pPr eaLnBrk="1" hangingPunct="1">
              <a:lnSpc>
                <a:spcPct val="7000"/>
              </a:lnSpc>
              <a:buClr>
                <a:srgbClr val="000000"/>
              </a:buClr>
              <a:buSzPct val="100000"/>
              <a:buFont typeface="Times New Roman" panose="02020603050405020304" pitchFamily="18" charset="0"/>
              <a:buNone/>
            </a:pPr>
            <a:endParaRPr lang="de-DE" altLang="de-DE"/>
          </a:p>
        </p:txBody>
      </p:sp>
      <p:sp>
        <p:nvSpPr>
          <p:cNvPr id="29710" name="Rectangle 12">
            <a:extLst>
              <a:ext uri="{FF2B5EF4-FFF2-40B4-BE49-F238E27FC236}">
                <a16:creationId xmlns:a16="http://schemas.microsoft.com/office/drawing/2014/main" id="{1A58CC9B-D5CD-4912-9ACB-BC5442BF6240}"/>
              </a:ext>
            </a:extLst>
          </p:cNvPr>
          <p:cNvSpPr>
            <a:spLocks noGrp="1" noChangeArrowheads="1"/>
          </p:cNvSpPr>
          <p:nvPr>
            <p:ph type="body"/>
          </p:nvPr>
        </p:nvSpPr>
        <p:spPr>
          <a:xfrm>
            <a:off x="987425" y="3257550"/>
            <a:ext cx="7780338" cy="3025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632" tIns="43817" rIns="87632" bIns="43817" anchor="ctr"/>
          <a:lstStyle/>
          <a:p>
            <a:endParaRPr lang="de-DE" altLang="de-DE" dirty="0">
              <a:latin typeface="Times New Roman" panose="02020603050405020304" pitchFamily="18" charset="0"/>
            </a:endParaRPr>
          </a:p>
        </p:txBody>
      </p:sp>
    </p:spTree>
    <p:extLst>
      <p:ext uri="{BB962C8B-B14F-4D97-AF65-F5344CB8AC3E}">
        <p14:creationId xmlns:p14="http://schemas.microsoft.com/office/powerpoint/2010/main" val="35970726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58">
            <a:extLst>
              <a:ext uri="{FF2B5EF4-FFF2-40B4-BE49-F238E27FC236}">
                <a16:creationId xmlns:a16="http://schemas.microsoft.com/office/drawing/2014/main" id="{AD9CD633-084A-4A36-A9B4-A007A3184A1E}"/>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fld id="{0F6AB065-5EC0-460E-8CDE-CAB5EE0DD21B}" type="slidenum">
              <a:rPr lang="en-GB" altLang="de-DE" sz="1100" smtClean="0">
                <a:latin typeface="Arial" panose="020B0604020202020204" pitchFamily="34" charset="0"/>
                <a:cs typeface="DejaVu Sans" charset="0"/>
              </a:rPr>
              <a:pPr>
                <a:spcBef>
                  <a:spcPct val="0"/>
                </a:spcBef>
                <a:buClrTx/>
                <a:buFontTx/>
                <a:buNone/>
              </a:pPr>
              <a:t>13</a:t>
            </a:fld>
            <a:endParaRPr lang="en-GB" altLang="de-DE" sz="1100">
              <a:latin typeface="Arial" panose="020B0604020202020204" pitchFamily="34" charset="0"/>
              <a:cs typeface="DejaVu Sans" charset="0"/>
            </a:endParaRPr>
          </a:p>
        </p:txBody>
      </p:sp>
      <p:sp>
        <p:nvSpPr>
          <p:cNvPr id="29699" name="Text Box 1">
            <a:extLst>
              <a:ext uri="{FF2B5EF4-FFF2-40B4-BE49-F238E27FC236}">
                <a16:creationId xmlns:a16="http://schemas.microsoft.com/office/drawing/2014/main" id="{8044D31F-5834-4DE0-A8A3-6EE8FE4FF2BC}"/>
              </a:ext>
            </a:extLst>
          </p:cNvPr>
          <p:cNvSpPr txBox="1">
            <a:spLocks noChangeArrowheads="1"/>
          </p:cNvSpPr>
          <p:nvPr/>
        </p:nvSpPr>
        <p:spPr bwMode="auto">
          <a:xfrm>
            <a:off x="5592763" y="6515100"/>
            <a:ext cx="4165600"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909EF04B-CB84-45F0-935D-B856F060C5F5}" type="slidenum">
              <a:rPr lang="en-GB" altLang="de-DE">
                <a:latin typeface="Arial" panose="020B0604020202020204" pitchFamily="34" charset="0"/>
                <a:cs typeface="DejaVu Sans" charset="0"/>
              </a:rPr>
              <a:pPr algn="r" eaLnBrk="1" hangingPunct="1">
                <a:spcBef>
                  <a:spcPct val="0"/>
                </a:spcBef>
                <a:buClrTx/>
                <a:buFontTx/>
                <a:buNone/>
              </a:pPr>
              <a:t>13</a:t>
            </a:fld>
            <a:endParaRPr lang="en-GB" altLang="de-DE">
              <a:latin typeface="Arial" panose="020B0604020202020204" pitchFamily="34" charset="0"/>
              <a:cs typeface="DejaVu Sans" charset="0"/>
            </a:endParaRPr>
          </a:p>
        </p:txBody>
      </p:sp>
      <p:sp>
        <p:nvSpPr>
          <p:cNvPr id="29700" name="Text Box 2">
            <a:extLst>
              <a:ext uri="{FF2B5EF4-FFF2-40B4-BE49-F238E27FC236}">
                <a16:creationId xmlns:a16="http://schemas.microsoft.com/office/drawing/2014/main" id="{E4D4DEFB-F7CA-441B-A320-847D8C6DB513}"/>
              </a:ext>
            </a:extLst>
          </p:cNvPr>
          <p:cNvSpPr txBox="1">
            <a:spLocks noChangeArrowheads="1"/>
          </p:cNvSpPr>
          <p:nvPr/>
        </p:nvSpPr>
        <p:spPr bwMode="auto">
          <a:xfrm>
            <a:off x="5592763" y="6515100"/>
            <a:ext cx="4170362"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6EE3FBA9-75B7-4DBB-874E-75C9F32DCBF2}" type="slidenum">
              <a:rPr lang="en-GB" altLang="de-DE">
                <a:latin typeface="Arial" panose="020B0604020202020204" pitchFamily="34" charset="0"/>
                <a:cs typeface="DejaVu Sans" charset="0"/>
              </a:rPr>
              <a:pPr algn="r" eaLnBrk="1" hangingPunct="1">
                <a:spcBef>
                  <a:spcPct val="0"/>
                </a:spcBef>
                <a:buClrTx/>
                <a:buFontTx/>
                <a:buNone/>
              </a:pPr>
              <a:t>13</a:t>
            </a:fld>
            <a:endParaRPr lang="en-GB" altLang="de-DE">
              <a:latin typeface="Arial" panose="020B0604020202020204" pitchFamily="34" charset="0"/>
              <a:cs typeface="DejaVu Sans" charset="0"/>
            </a:endParaRPr>
          </a:p>
        </p:txBody>
      </p:sp>
      <p:sp>
        <p:nvSpPr>
          <p:cNvPr id="29701" name="Text Box 3">
            <a:extLst>
              <a:ext uri="{FF2B5EF4-FFF2-40B4-BE49-F238E27FC236}">
                <a16:creationId xmlns:a16="http://schemas.microsoft.com/office/drawing/2014/main" id="{E7252C0D-4F3E-4FB0-8498-BBA7752CE1A3}"/>
              </a:ext>
            </a:extLst>
          </p:cNvPr>
          <p:cNvSpPr txBox="1">
            <a:spLocks noChangeArrowheads="1"/>
          </p:cNvSpPr>
          <p:nvPr/>
        </p:nvSpPr>
        <p:spPr bwMode="auto">
          <a:xfrm>
            <a:off x="5592763" y="6515100"/>
            <a:ext cx="417195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5B7A718D-E3EA-4F41-9583-D9FED192D45E}" type="slidenum">
              <a:rPr lang="en-GB" altLang="de-DE">
                <a:latin typeface="Arial" panose="020B0604020202020204" pitchFamily="34" charset="0"/>
                <a:cs typeface="DejaVu Sans" charset="0"/>
              </a:rPr>
              <a:pPr algn="r" eaLnBrk="1" hangingPunct="1">
                <a:spcBef>
                  <a:spcPct val="0"/>
                </a:spcBef>
                <a:buClrTx/>
                <a:buFontTx/>
                <a:buNone/>
              </a:pPr>
              <a:t>13</a:t>
            </a:fld>
            <a:endParaRPr lang="en-GB" altLang="de-DE">
              <a:latin typeface="Arial" panose="020B0604020202020204" pitchFamily="34" charset="0"/>
              <a:cs typeface="DejaVu Sans" charset="0"/>
            </a:endParaRPr>
          </a:p>
        </p:txBody>
      </p:sp>
      <p:sp>
        <p:nvSpPr>
          <p:cNvPr id="29702" name="Text Box 4">
            <a:extLst>
              <a:ext uri="{FF2B5EF4-FFF2-40B4-BE49-F238E27FC236}">
                <a16:creationId xmlns:a16="http://schemas.microsoft.com/office/drawing/2014/main" id="{A7F2DB6C-2395-4A1B-AEBF-1202020D2C04}"/>
              </a:ext>
            </a:extLst>
          </p:cNvPr>
          <p:cNvSpPr txBox="1">
            <a:spLocks noChangeArrowheads="1"/>
          </p:cNvSpPr>
          <p:nvPr/>
        </p:nvSpPr>
        <p:spPr bwMode="auto">
          <a:xfrm>
            <a:off x="5592763" y="6515100"/>
            <a:ext cx="4173537"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475DC229-DF48-4149-9C69-5ECCEB901150}" type="slidenum">
              <a:rPr lang="en-GB" altLang="de-DE">
                <a:latin typeface="Arial" panose="020B0604020202020204" pitchFamily="34" charset="0"/>
                <a:cs typeface="DejaVu Sans" charset="0"/>
              </a:rPr>
              <a:pPr algn="r" eaLnBrk="1" hangingPunct="1">
                <a:spcBef>
                  <a:spcPct val="0"/>
                </a:spcBef>
                <a:buClrTx/>
                <a:buFontTx/>
                <a:buNone/>
              </a:pPr>
              <a:t>13</a:t>
            </a:fld>
            <a:endParaRPr lang="en-GB" altLang="de-DE">
              <a:latin typeface="Arial" panose="020B0604020202020204" pitchFamily="34" charset="0"/>
              <a:cs typeface="DejaVu Sans" charset="0"/>
            </a:endParaRPr>
          </a:p>
        </p:txBody>
      </p:sp>
      <p:sp>
        <p:nvSpPr>
          <p:cNvPr id="29703" name="Text Box 5">
            <a:extLst>
              <a:ext uri="{FF2B5EF4-FFF2-40B4-BE49-F238E27FC236}">
                <a16:creationId xmlns:a16="http://schemas.microsoft.com/office/drawing/2014/main" id="{4DD6319E-812C-4891-BA9E-96F86EB6D22D}"/>
              </a:ext>
            </a:extLst>
          </p:cNvPr>
          <p:cNvSpPr txBox="1">
            <a:spLocks noChangeArrowheads="1"/>
          </p:cNvSpPr>
          <p:nvPr/>
        </p:nvSpPr>
        <p:spPr bwMode="auto">
          <a:xfrm>
            <a:off x="5592763" y="6515100"/>
            <a:ext cx="41783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88E29A21-EC27-43F0-848A-E5AA67C2CC2E}" type="slidenum">
              <a:rPr lang="en-GB" altLang="de-DE">
                <a:latin typeface="Arial" panose="020B0604020202020204" pitchFamily="34" charset="0"/>
                <a:cs typeface="DejaVu Sans" charset="0"/>
              </a:rPr>
              <a:pPr algn="r" eaLnBrk="1" hangingPunct="1">
                <a:spcBef>
                  <a:spcPct val="0"/>
                </a:spcBef>
                <a:buClrTx/>
                <a:buFontTx/>
                <a:buNone/>
              </a:pPr>
              <a:t>13</a:t>
            </a:fld>
            <a:endParaRPr lang="en-GB" altLang="de-DE">
              <a:latin typeface="Arial" panose="020B0604020202020204" pitchFamily="34" charset="0"/>
              <a:cs typeface="DejaVu Sans" charset="0"/>
            </a:endParaRPr>
          </a:p>
        </p:txBody>
      </p:sp>
      <p:sp>
        <p:nvSpPr>
          <p:cNvPr id="29704" name="Text Box 6">
            <a:extLst>
              <a:ext uri="{FF2B5EF4-FFF2-40B4-BE49-F238E27FC236}">
                <a16:creationId xmlns:a16="http://schemas.microsoft.com/office/drawing/2014/main" id="{11BF1C84-130B-4AD6-8D4F-8EE26DA8ABFA}"/>
              </a:ext>
            </a:extLst>
          </p:cNvPr>
          <p:cNvSpPr txBox="1">
            <a:spLocks noChangeArrowheads="1"/>
          </p:cNvSpPr>
          <p:nvPr/>
        </p:nvSpPr>
        <p:spPr bwMode="auto">
          <a:xfrm>
            <a:off x="5592763" y="6515100"/>
            <a:ext cx="41783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9F3C2CF0-3490-4FE3-9C07-586ACCBA856D}" type="slidenum">
              <a:rPr lang="en-GB" altLang="de-DE">
                <a:latin typeface="Arial" panose="020B0604020202020204" pitchFamily="34" charset="0"/>
                <a:cs typeface="DejaVu Sans" charset="0"/>
              </a:rPr>
              <a:pPr algn="r" eaLnBrk="1" hangingPunct="1">
                <a:spcBef>
                  <a:spcPct val="0"/>
                </a:spcBef>
                <a:buClrTx/>
                <a:buFontTx/>
                <a:buNone/>
              </a:pPr>
              <a:t>13</a:t>
            </a:fld>
            <a:endParaRPr lang="en-GB" altLang="de-DE">
              <a:latin typeface="Arial" panose="020B0604020202020204" pitchFamily="34" charset="0"/>
              <a:cs typeface="DejaVu Sans" charset="0"/>
            </a:endParaRPr>
          </a:p>
        </p:txBody>
      </p:sp>
      <p:sp>
        <p:nvSpPr>
          <p:cNvPr id="29705" name="Text Box 7">
            <a:extLst>
              <a:ext uri="{FF2B5EF4-FFF2-40B4-BE49-F238E27FC236}">
                <a16:creationId xmlns:a16="http://schemas.microsoft.com/office/drawing/2014/main" id="{03BC2C75-EEE9-4617-BC34-AFE4DF71D35A}"/>
              </a:ext>
            </a:extLst>
          </p:cNvPr>
          <p:cNvSpPr txBox="1">
            <a:spLocks noChangeArrowheads="1"/>
          </p:cNvSpPr>
          <p:nvPr/>
        </p:nvSpPr>
        <p:spPr bwMode="auto">
          <a:xfrm>
            <a:off x="5592763" y="6515100"/>
            <a:ext cx="41910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33707EC2-DF62-4800-9334-27C8B5C8FB0D}" type="slidenum">
              <a:rPr lang="en-GB" altLang="de-DE">
                <a:latin typeface="Arial" panose="020B0604020202020204" pitchFamily="34" charset="0"/>
                <a:cs typeface="DejaVu Sans" charset="0"/>
              </a:rPr>
              <a:pPr algn="r" eaLnBrk="1" hangingPunct="1">
                <a:spcBef>
                  <a:spcPct val="0"/>
                </a:spcBef>
                <a:buClrTx/>
                <a:buFontTx/>
                <a:buNone/>
              </a:pPr>
              <a:t>13</a:t>
            </a:fld>
            <a:endParaRPr lang="en-GB" altLang="de-DE">
              <a:latin typeface="Arial" panose="020B0604020202020204" pitchFamily="34" charset="0"/>
              <a:cs typeface="DejaVu Sans" charset="0"/>
            </a:endParaRPr>
          </a:p>
        </p:txBody>
      </p:sp>
      <p:sp>
        <p:nvSpPr>
          <p:cNvPr id="29706" name="Text Box 8">
            <a:extLst>
              <a:ext uri="{FF2B5EF4-FFF2-40B4-BE49-F238E27FC236}">
                <a16:creationId xmlns:a16="http://schemas.microsoft.com/office/drawing/2014/main" id="{0EA1C0F2-35A9-4DE8-9F91-0988EFF7AF8F}"/>
              </a:ext>
            </a:extLst>
          </p:cNvPr>
          <p:cNvSpPr txBox="1">
            <a:spLocks noChangeArrowheads="1"/>
          </p:cNvSpPr>
          <p:nvPr/>
        </p:nvSpPr>
        <p:spPr bwMode="auto">
          <a:xfrm>
            <a:off x="5592763" y="6515100"/>
            <a:ext cx="4195762"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C795CD3B-840B-4EF1-9F25-FD6E935667B6}" type="slidenum">
              <a:rPr lang="en-GB" altLang="de-DE">
                <a:latin typeface="Arial" panose="020B0604020202020204" pitchFamily="34" charset="0"/>
                <a:cs typeface="DejaVu Sans" charset="0"/>
              </a:rPr>
              <a:pPr algn="r" eaLnBrk="1" hangingPunct="1">
                <a:spcBef>
                  <a:spcPct val="0"/>
                </a:spcBef>
                <a:buClrTx/>
                <a:buFontTx/>
                <a:buNone/>
              </a:pPr>
              <a:t>13</a:t>
            </a:fld>
            <a:endParaRPr lang="en-GB" altLang="de-DE">
              <a:latin typeface="Arial" panose="020B0604020202020204" pitchFamily="34" charset="0"/>
              <a:cs typeface="DejaVu Sans" charset="0"/>
            </a:endParaRPr>
          </a:p>
        </p:txBody>
      </p:sp>
      <p:sp>
        <p:nvSpPr>
          <p:cNvPr id="29707" name="Text Box 9">
            <a:extLst>
              <a:ext uri="{FF2B5EF4-FFF2-40B4-BE49-F238E27FC236}">
                <a16:creationId xmlns:a16="http://schemas.microsoft.com/office/drawing/2014/main" id="{92BBC222-0B33-4844-B620-D9BD4D6025D0}"/>
              </a:ext>
            </a:extLst>
          </p:cNvPr>
          <p:cNvSpPr txBox="1">
            <a:spLocks noChangeArrowheads="1"/>
          </p:cNvSpPr>
          <p:nvPr/>
        </p:nvSpPr>
        <p:spPr bwMode="auto">
          <a:xfrm>
            <a:off x="5592763" y="6515100"/>
            <a:ext cx="420052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DB681402-F407-42B9-ABA7-7581021D3C2E}" type="slidenum">
              <a:rPr lang="en-GB" altLang="de-DE">
                <a:latin typeface="Arial" panose="020B0604020202020204" pitchFamily="34" charset="0"/>
                <a:cs typeface="DejaVu Sans" charset="0"/>
              </a:rPr>
              <a:pPr algn="r" eaLnBrk="1" hangingPunct="1">
                <a:spcBef>
                  <a:spcPct val="0"/>
                </a:spcBef>
                <a:buClrTx/>
                <a:buFontTx/>
                <a:buNone/>
              </a:pPr>
              <a:t>13</a:t>
            </a:fld>
            <a:endParaRPr lang="en-GB" altLang="de-DE">
              <a:latin typeface="Arial" panose="020B0604020202020204" pitchFamily="34" charset="0"/>
              <a:cs typeface="DejaVu Sans" charset="0"/>
            </a:endParaRPr>
          </a:p>
        </p:txBody>
      </p:sp>
      <p:sp>
        <p:nvSpPr>
          <p:cNvPr id="29708" name="Text Box 10">
            <a:extLst>
              <a:ext uri="{FF2B5EF4-FFF2-40B4-BE49-F238E27FC236}">
                <a16:creationId xmlns:a16="http://schemas.microsoft.com/office/drawing/2014/main" id="{EEE02D94-0344-4210-8AC3-281A9D312F02}"/>
              </a:ext>
            </a:extLst>
          </p:cNvPr>
          <p:cNvSpPr txBox="1">
            <a:spLocks noChangeArrowheads="1"/>
          </p:cNvSpPr>
          <p:nvPr/>
        </p:nvSpPr>
        <p:spPr bwMode="auto">
          <a:xfrm>
            <a:off x="5592763" y="6515100"/>
            <a:ext cx="421957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D57C826E-51F3-42AA-8071-D32841935291}" type="slidenum">
              <a:rPr lang="en-GB" altLang="de-DE">
                <a:latin typeface="Arial" panose="020B0604020202020204" pitchFamily="34" charset="0"/>
                <a:cs typeface="DejaVu Sans" charset="0"/>
              </a:rPr>
              <a:pPr algn="r" eaLnBrk="1" hangingPunct="1">
                <a:spcBef>
                  <a:spcPct val="0"/>
                </a:spcBef>
                <a:buClrTx/>
                <a:buFontTx/>
                <a:buNone/>
              </a:pPr>
              <a:t>13</a:t>
            </a:fld>
            <a:endParaRPr lang="en-GB" altLang="de-DE">
              <a:latin typeface="Arial" panose="020B0604020202020204" pitchFamily="34" charset="0"/>
              <a:cs typeface="DejaVu Sans" charset="0"/>
            </a:endParaRPr>
          </a:p>
        </p:txBody>
      </p:sp>
      <p:sp>
        <p:nvSpPr>
          <p:cNvPr id="29709" name="Text Box 11">
            <a:extLst>
              <a:ext uri="{FF2B5EF4-FFF2-40B4-BE49-F238E27FC236}">
                <a16:creationId xmlns:a16="http://schemas.microsoft.com/office/drawing/2014/main" id="{C1E02D19-4FBB-4CEB-A796-DC2FA2D46355}"/>
              </a:ext>
            </a:extLst>
          </p:cNvPr>
          <p:cNvSpPr txBox="1">
            <a:spLocks noChangeArrowheads="1"/>
          </p:cNvSpPr>
          <p:nvPr/>
        </p:nvSpPr>
        <p:spPr bwMode="auto">
          <a:xfrm>
            <a:off x="1646238" y="514350"/>
            <a:ext cx="6581775" cy="2573338"/>
          </a:xfrm>
          <a:prstGeom prst="rect">
            <a:avLst/>
          </a:prstGeom>
          <a:solidFill>
            <a:srgbClr val="FFFFFF"/>
          </a:solidFill>
          <a:ln w="9360">
            <a:solidFill>
              <a:srgbClr val="000000"/>
            </a:solidFill>
            <a:miter lim="800000"/>
            <a:headEnd/>
            <a:tailEnd/>
          </a:ln>
        </p:spPr>
        <p:txBody>
          <a:bodyPr wrap="none" lIns="87632" tIns="43817" rIns="87632" bIns="43817" anchor="ctr"/>
          <a:lstStyle/>
          <a:p>
            <a:pPr eaLnBrk="1" hangingPunct="1">
              <a:lnSpc>
                <a:spcPct val="7000"/>
              </a:lnSpc>
              <a:buClr>
                <a:srgbClr val="000000"/>
              </a:buClr>
              <a:buSzPct val="100000"/>
              <a:buFont typeface="Times New Roman" panose="02020603050405020304" pitchFamily="18" charset="0"/>
              <a:buNone/>
            </a:pPr>
            <a:endParaRPr lang="de-DE" altLang="de-DE"/>
          </a:p>
        </p:txBody>
      </p:sp>
      <p:sp>
        <p:nvSpPr>
          <p:cNvPr id="29710" name="Rectangle 12">
            <a:extLst>
              <a:ext uri="{FF2B5EF4-FFF2-40B4-BE49-F238E27FC236}">
                <a16:creationId xmlns:a16="http://schemas.microsoft.com/office/drawing/2014/main" id="{1A58CC9B-D5CD-4912-9ACB-BC5442BF6240}"/>
              </a:ext>
            </a:extLst>
          </p:cNvPr>
          <p:cNvSpPr>
            <a:spLocks noGrp="1" noChangeArrowheads="1"/>
          </p:cNvSpPr>
          <p:nvPr>
            <p:ph type="body"/>
          </p:nvPr>
        </p:nvSpPr>
        <p:spPr>
          <a:xfrm>
            <a:off x="987425" y="3257550"/>
            <a:ext cx="7780338" cy="3025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632" tIns="43817" rIns="87632" bIns="43817" anchor="ctr"/>
          <a:lstStyle/>
          <a:p>
            <a:endParaRPr lang="de-DE" altLang="de-DE" dirty="0">
              <a:latin typeface="Times New Roman" panose="02020603050405020304" pitchFamily="18" charset="0"/>
            </a:endParaRPr>
          </a:p>
        </p:txBody>
      </p:sp>
    </p:spTree>
    <p:extLst>
      <p:ext uri="{BB962C8B-B14F-4D97-AF65-F5344CB8AC3E}">
        <p14:creationId xmlns:p14="http://schemas.microsoft.com/office/powerpoint/2010/main" val="33800369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58">
            <a:extLst>
              <a:ext uri="{FF2B5EF4-FFF2-40B4-BE49-F238E27FC236}">
                <a16:creationId xmlns:a16="http://schemas.microsoft.com/office/drawing/2014/main" id="{AD9CD633-084A-4A36-A9B4-A007A3184A1E}"/>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fld id="{0F6AB065-5EC0-460E-8CDE-CAB5EE0DD21B}" type="slidenum">
              <a:rPr lang="en-GB" altLang="de-DE" sz="1100" smtClean="0">
                <a:latin typeface="Arial" panose="020B0604020202020204" pitchFamily="34" charset="0"/>
                <a:cs typeface="DejaVu Sans" charset="0"/>
              </a:rPr>
              <a:pPr>
                <a:spcBef>
                  <a:spcPct val="0"/>
                </a:spcBef>
                <a:buClrTx/>
                <a:buFontTx/>
                <a:buNone/>
              </a:pPr>
              <a:t>14</a:t>
            </a:fld>
            <a:endParaRPr lang="en-GB" altLang="de-DE" sz="1100">
              <a:latin typeface="Arial" panose="020B0604020202020204" pitchFamily="34" charset="0"/>
              <a:cs typeface="DejaVu Sans" charset="0"/>
            </a:endParaRPr>
          </a:p>
        </p:txBody>
      </p:sp>
      <p:sp>
        <p:nvSpPr>
          <p:cNvPr id="29699" name="Text Box 1">
            <a:extLst>
              <a:ext uri="{FF2B5EF4-FFF2-40B4-BE49-F238E27FC236}">
                <a16:creationId xmlns:a16="http://schemas.microsoft.com/office/drawing/2014/main" id="{8044D31F-5834-4DE0-A8A3-6EE8FE4FF2BC}"/>
              </a:ext>
            </a:extLst>
          </p:cNvPr>
          <p:cNvSpPr txBox="1">
            <a:spLocks noChangeArrowheads="1"/>
          </p:cNvSpPr>
          <p:nvPr/>
        </p:nvSpPr>
        <p:spPr bwMode="auto">
          <a:xfrm>
            <a:off x="5592763" y="6515100"/>
            <a:ext cx="4165600"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909EF04B-CB84-45F0-935D-B856F060C5F5}" type="slidenum">
              <a:rPr lang="en-GB" altLang="de-DE">
                <a:latin typeface="Arial" panose="020B0604020202020204" pitchFamily="34" charset="0"/>
                <a:cs typeface="DejaVu Sans" charset="0"/>
              </a:rPr>
              <a:pPr algn="r" eaLnBrk="1" hangingPunct="1">
                <a:spcBef>
                  <a:spcPct val="0"/>
                </a:spcBef>
                <a:buClrTx/>
                <a:buFontTx/>
                <a:buNone/>
              </a:pPr>
              <a:t>14</a:t>
            </a:fld>
            <a:endParaRPr lang="en-GB" altLang="de-DE">
              <a:latin typeface="Arial" panose="020B0604020202020204" pitchFamily="34" charset="0"/>
              <a:cs typeface="DejaVu Sans" charset="0"/>
            </a:endParaRPr>
          </a:p>
        </p:txBody>
      </p:sp>
      <p:sp>
        <p:nvSpPr>
          <p:cNvPr id="29700" name="Text Box 2">
            <a:extLst>
              <a:ext uri="{FF2B5EF4-FFF2-40B4-BE49-F238E27FC236}">
                <a16:creationId xmlns:a16="http://schemas.microsoft.com/office/drawing/2014/main" id="{E4D4DEFB-F7CA-441B-A320-847D8C6DB513}"/>
              </a:ext>
            </a:extLst>
          </p:cNvPr>
          <p:cNvSpPr txBox="1">
            <a:spLocks noChangeArrowheads="1"/>
          </p:cNvSpPr>
          <p:nvPr/>
        </p:nvSpPr>
        <p:spPr bwMode="auto">
          <a:xfrm>
            <a:off x="5592763" y="6515100"/>
            <a:ext cx="4170362"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6EE3FBA9-75B7-4DBB-874E-75C9F32DCBF2}" type="slidenum">
              <a:rPr lang="en-GB" altLang="de-DE">
                <a:latin typeface="Arial" panose="020B0604020202020204" pitchFamily="34" charset="0"/>
                <a:cs typeface="DejaVu Sans" charset="0"/>
              </a:rPr>
              <a:pPr algn="r" eaLnBrk="1" hangingPunct="1">
                <a:spcBef>
                  <a:spcPct val="0"/>
                </a:spcBef>
                <a:buClrTx/>
                <a:buFontTx/>
                <a:buNone/>
              </a:pPr>
              <a:t>14</a:t>
            </a:fld>
            <a:endParaRPr lang="en-GB" altLang="de-DE">
              <a:latin typeface="Arial" panose="020B0604020202020204" pitchFamily="34" charset="0"/>
              <a:cs typeface="DejaVu Sans" charset="0"/>
            </a:endParaRPr>
          </a:p>
        </p:txBody>
      </p:sp>
      <p:sp>
        <p:nvSpPr>
          <p:cNvPr id="29701" name="Text Box 3">
            <a:extLst>
              <a:ext uri="{FF2B5EF4-FFF2-40B4-BE49-F238E27FC236}">
                <a16:creationId xmlns:a16="http://schemas.microsoft.com/office/drawing/2014/main" id="{E7252C0D-4F3E-4FB0-8498-BBA7752CE1A3}"/>
              </a:ext>
            </a:extLst>
          </p:cNvPr>
          <p:cNvSpPr txBox="1">
            <a:spLocks noChangeArrowheads="1"/>
          </p:cNvSpPr>
          <p:nvPr/>
        </p:nvSpPr>
        <p:spPr bwMode="auto">
          <a:xfrm>
            <a:off x="5592763" y="6515100"/>
            <a:ext cx="417195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5B7A718D-E3EA-4F41-9583-D9FED192D45E}" type="slidenum">
              <a:rPr lang="en-GB" altLang="de-DE">
                <a:latin typeface="Arial" panose="020B0604020202020204" pitchFamily="34" charset="0"/>
                <a:cs typeface="DejaVu Sans" charset="0"/>
              </a:rPr>
              <a:pPr algn="r" eaLnBrk="1" hangingPunct="1">
                <a:spcBef>
                  <a:spcPct val="0"/>
                </a:spcBef>
                <a:buClrTx/>
                <a:buFontTx/>
                <a:buNone/>
              </a:pPr>
              <a:t>14</a:t>
            </a:fld>
            <a:endParaRPr lang="en-GB" altLang="de-DE">
              <a:latin typeface="Arial" panose="020B0604020202020204" pitchFamily="34" charset="0"/>
              <a:cs typeface="DejaVu Sans" charset="0"/>
            </a:endParaRPr>
          </a:p>
        </p:txBody>
      </p:sp>
      <p:sp>
        <p:nvSpPr>
          <p:cNvPr id="29702" name="Text Box 4">
            <a:extLst>
              <a:ext uri="{FF2B5EF4-FFF2-40B4-BE49-F238E27FC236}">
                <a16:creationId xmlns:a16="http://schemas.microsoft.com/office/drawing/2014/main" id="{A7F2DB6C-2395-4A1B-AEBF-1202020D2C04}"/>
              </a:ext>
            </a:extLst>
          </p:cNvPr>
          <p:cNvSpPr txBox="1">
            <a:spLocks noChangeArrowheads="1"/>
          </p:cNvSpPr>
          <p:nvPr/>
        </p:nvSpPr>
        <p:spPr bwMode="auto">
          <a:xfrm>
            <a:off x="5592763" y="6515100"/>
            <a:ext cx="4173537"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475DC229-DF48-4149-9C69-5ECCEB901150}" type="slidenum">
              <a:rPr lang="en-GB" altLang="de-DE">
                <a:latin typeface="Arial" panose="020B0604020202020204" pitchFamily="34" charset="0"/>
                <a:cs typeface="DejaVu Sans" charset="0"/>
              </a:rPr>
              <a:pPr algn="r" eaLnBrk="1" hangingPunct="1">
                <a:spcBef>
                  <a:spcPct val="0"/>
                </a:spcBef>
                <a:buClrTx/>
                <a:buFontTx/>
                <a:buNone/>
              </a:pPr>
              <a:t>14</a:t>
            </a:fld>
            <a:endParaRPr lang="en-GB" altLang="de-DE">
              <a:latin typeface="Arial" panose="020B0604020202020204" pitchFamily="34" charset="0"/>
              <a:cs typeface="DejaVu Sans" charset="0"/>
            </a:endParaRPr>
          </a:p>
        </p:txBody>
      </p:sp>
      <p:sp>
        <p:nvSpPr>
          <p:cNvPr id="29703" name="Text Box 5">
            <a:extLst>
              <a:ext uri="{FF2B5EF4-FFF2-40B4-BE49-F238E27FC236}">
                <a16:creationId xmlns:a16="http://schemas.microsoft.com/office/drawing/2014/main" id="{4DD6319E-812C-4891-BA9E-96F86EB6D22D}"/>
              </a:ext>
            </a:extLst>
          </p:cNvPr>
          <p:cNvSpPr txBox="1">
            <a:spLocks noChangeArrowheads="1"/>
          </p:cNvSpPr>
          <p:nvPr/>
        </p:nvSpPr>
        <p:spPr bwMode="auto">
          <a:xfrm>
            <a:off x="5592763" y="6515100"/>
            <a:ext cx="41783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88E29A21-EC27-43F0-848A-E5AA67C2CC2E}" type="slidenum">
              <a:rPr lang="en-GB" altLang="de-DE">
                <a:latin typeface="Arial" panose="020B0604020202020204" pitchFamily="34" charset="0"/>
                <a:cs typeface="DejaVu Sans" charset="0"/>
              </a:rPr>
              <a:pPr algn="r" eaLnBrk="1" hangingPunct="1">
                <a:spcBef>
                  <a:spcPct val="0"/>
                </a:spcBef>
                <a:buClrTx/>
                <a:buFontTx/>
                <a:buNone/>
              </a:pPr>
              <a:t>14</a:t>
            </a:fld>
            <a:endParaRPr lang="en-GB" altLang="de-DE">
              <a:latin typeface="Arial" panose="020B0604020202020204" pitchFamily="34" charset="0"/>
              <a:cs typeface="DejaVu Sans" charset="0"/>
            </a:endParaRPr>
          </a:p>
        </p:txBody>
      </p:sp>
      <p:sp>
        <p:nvSpPr>
          <p:cNvPr id="29704" name="Text Box 6">
            <a:extLst>
              <a:ext uri="{FF2B5EF4-FFF2-40B4-BE49-F238E27FC236}">
                <a16:creationId xmlns:a16="http://schemas.microsoft.com/office/drawing/2014/main" id="{11BF1C84-130B-4AD6-8D4F-8EE26DA8ABFA}"/>
              </a:ext>
            </a:extLst>
          </p:cNvPr>
          <p:cNvSpPr txBox="1">
            <a:spLocks noChangeArrowheads="1"/>
          </p:cNvSpPr>
          <p:nvPr/>
        </p:nvSpPr>
        <p:spPr bwMode="auto">
          <a:xfrm>
            <a:off x="5592763" y="6515100"/>
            <a:ext cx="41783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9F3C2CF0-3490-4FE3-9C07-586ACCBA856D}" type="slidenum">
              <a:rPr lang="en-GB" altLang="de-DE">
                <a:latin typeface="Arial" panose="020B0604020202020204" pitchFamily="34" charset="0"/>
                <a:cs typeface="DejaVu Sans" charset="0"/>
              </a:rPr>
              <a:pPr algn="r" eaLnBrk="1" hangingPunct="1">
                <a:spcBef>
                  <a:spcPct val="0"/>
                </a:spcBef>
                <a:buClrTx/>
                <a:buFontTx/>
                <a:buNone/>
              </a:pPr>
              <a:t>14</a:t>
            </a:fld>
            <a:endParaRPr lang="en-GB" altLang="de-DE">
              <a:latin typeface="Arial" panose="020B0604020202020204" pitchFamily="34" charset="0"/>
              <a:cs typeface="DejaVu Sans" charset="0"/>
            </a:endParaRPr>
          </a:p>
        </p:txBody>
      </p:sp>
      <p:sp>
        <p:nvSpPr>
          <p:cNvPr id="29705" name="Text Box 7">
            <a:extLst>
              <a:ext uri="{FF2B5EF4-FFF2-40B4-BE49-F238E27FC236}">
                <a16:creationId xmlns:a16="http://schemas.microsoft.com/office/drawing/2014/main" id="{03BC2C75-EEE9-4617-BC34-AFE4DF71D35A}"/>
              </a:ext>
            </a:extLst>
          </p:cNvPr>
          <p:cNvSpPr txBox="1">
            <a:spLocks noChangeArrowheads="1"/>
          </p:cNvSpPr>
          <p:nvPr/>
        </p:nvSpPr>
        <p:spPr bwMode="auto">
          <a:xfrm>
            <a:off x="5592763" y="6515100"/>
            <a:ext cx="41910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33707EC2-DF62-4800-9334-27C8B5C8FB0D}" type="slidenum">
              <a:rPr lang="en-GB" altLang="de-DE">
                <a:latin typeface="Arial" panose="020B0604020202020204" pitchFamily="34" charset="0"/>
                <a:cs typeface="DejaVu Sans" charset="0"/>
              </a:rPr>
              <a:pPr algn="r" eaLnBrk="1" hangingPunct="1">
                <a:spcBef>
                  <a:spcPct val="0"/>
                </a:spcBef>
                <a:buClrTx/>
                <a:buFontTx/>
                <a:buNone/>
              </a:pPr>
              <a:t>14</a:t>
            </a:fld>
            <a:endParaRPr lang="en-GB" altLang="de-DE">
              <a:latin typeface="Arial" panose="020B0604020202020204" pitchFamily="34" charset="0"/>
              <a:cs typeface="DejaVu Sans" charset="0"/>
            </a:endParaRPr>
          </a:p>
        </p:txBody>
      </p:sp>
      <p:sp>
        <p:nvSpPr>
          <p:cNvPr id="29706" name="Text Box 8">
            <a:extLst>
              <a:ext uri="{FF2B5EF4-FFF2-40B4-BE49-F238E27FC236}">
                <a16:creationId xmlns:a16="http://schemas.microsoft.com/office/drawing/2014/main" id="{0EA1C0F2-35A9-4DE8-9F91-0988EFF7AF8F}"/>
              </a:ext>
            </a:extLst>
          </p:cNvPr>
          <p:cNvSpPr txBox="1">
            <a:spLocks noChangeArrowheads="1"/>
          </p:cNvSpPr>
          <p:nvPr/>
        </p:nvSpPr>
        <p:spPr bwMode="auto">
          <a:xfrm>
            <a:off x="5592763" y="6515100"/>
            <a:ext cx="4195762"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C795CD3B-840B-4EF1-9F25-FD6E935667B6}" type="slidenum">
              <a:rPr lang="en-GB" altLang="de-DE">
                <a:latin typeface="Arial" panose="020B0604020202020204" pitchFamily="34" charset="0"/>
                <a:cs typeface="DejaVu Sans" charset="0"/>
              </a:rPr>
              <a:pPr algn="r" eaLnBrk="1" hangingPunct="1">
                <a:spcBef>
                  <a:spcPct val="0"/>
                </a:spcBef>
                <a:buClrTx/>
                <a:buFontTx/>
                <a:buNone/>
              </a:pPr>
              <a:t>14</a:t>
            </a:fld>
            <a:endParaRPr lang="en-GB" altLang="de-DE">
              <a:latin typeface="Arial" panose="020B0604020202020204" pitchFamily="34" charset="0"/>
              <a:cs typeface="DejaVu Sans" charset="0"/>
            </a:endParaRPr>
          </a:p>
        </p:txBody>
      </p:sp>
      <p:sp>
        <p:nvSpPr>
          <p:cNvPr id="29707" name="Text Box 9">
            <a:extLst>
              <a:ext uri="{FF2B5EF4-FFF2-40B4-BE49-F238E27FC236}">
                <a16:creationId xmlns:a16="http://schemas.microsoft.com/office/drawing/2014/main" id="{92BBC222-0B33-4844-B620-D9BD4D6025D0}"/>
              </a:ext>
            </a:extLst>
          </p:cNvPr>
          <p:cNvSpPr txBox="1">
            <a:spLocks noChangeArrowheads="1"/>
          </p:cNvSpPr>
          <p:nvPr/>
        </p:nvSpPr>
        <p:spPr bwMode="auto">
          <a:xfrm>
            <a:off x="5592763" y="6515100"/>
            <a:ext cx="420052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DB681402-F407-42B9-ABA7-7581021D3C2E}" type="slidenum">
              <a:rPr lang="en-GB" altLang="de-DE">
                <a:latin typeface="Arial" panose="020B0604020202020204" pitchFamily="34" charset="0"/>
                <a:cs typeface="DejaVu Sans" charset="0"/>
              </a:rPr>
              <a:pPr algn="r" eaLnBrk="1" hangingPunct="1">
                <a:spcBef>
                  <a:spcPct val="0"/>
                </a:spcBef>
                <a:buClrTx/>
                <a:buFontTx/>
                <a:buNone/>
              </a:pPr>
              <a:t>14</a:t>
            </a:fld>
            <a:endParaRPr lang="en-GB" altLang="de-DE">
              <a:latin typeface="Arial" panose="020B0604020202020204" pitchFamily="34" charset="0"/>
              <a:cs typeface="DejaVu Sans" charset="0"/>
            </a:endParaRPr>
          </a:p>
        </p:txBody>
      </p:sp>
      <p:sp>
        <p:nvSpPr>
          <p:cNvPr id="29708" name="Text Box 10">
            <a:extLst>
              <a:ext uri="{FF2B5EF4-FFF2-40B4-BE49-F238E27FC236}">
                <a16:creationId xmlns:a16="http://schemas.microsoft.com/office/drawing/2014/main" id="{EEE02D94-0344-4210-8AC3-281A9D312F02}"/>
              </a:ext>
            </a:extLst>
          </p:cNvPr>
          <p:cNvSpPr txBox="1">
            <a:spLocks noChangeArrowheads="1"/>
          </p:cNvSpPr>
          <p:nvPr/>
        </p:nvSpPr>
        <p:spPr bwMode="auto">
          <a:xfrm>
            <a:off x="5592763" y="6515100"/>
            <a:ext cx="421957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D57C826E-51F3-42AA-8071-D32841935291}" type="slidenum">
              <a:rPr lang="en-GB" altLang="de-DE">
                <a:latin typeface="Arial" panose="020B0604020202020204" pitchFamily="34" charset="0"/>
                <a:cs typeface="DejaVu Sans" charset="0"/>
              </a:rPr>
              <a:pPr algn="r" eaLnBrk="1" hangingPunct="1">
                <a:spcBef>
                  <a:spcPct val="0"/>
                </a:spcBef>
                <a:buClrTx/>
                <a:buFontTx/>
                <a:buNone/>
              </a:pPr>
              <a:t>14</a:t>
            </a:fld>
            <a:endParaRPr lang="en-GB" altLang="de-DE">
              <a:latin typeface="Arial" panose="020B0604020202020204" pitchFamily="34" charset="0"/>
              <a:cs typeface="DejaVu Sans" charset="0"/>
            </a:endParaRPr>
          </a:p>
        </p:txBody>
      </p:sp>
      <p:sp>
        <p:nvSpPr>
          <p:cNvPr id="29709" name="Text Box 11">
            <a:extLst>
              <a:ext uri="{FF2B5EF4-FFF2-40B4-BE49-F238E27FC236}">
                <a16:creationId xmlns:a16="http://schemas.microsoft.com/office/drawing/2014/main" id="{C1E02D19-4FBB-4CEB-A796-DC2FA2D46355}"/>
              </a:ext>
            </a:extLst>
          </p:cNvPr>
          <p:cNvSpPr txBox="1">
            <a:spLocks noChangeArrowheads="1"/>
          </p:cNvSpPr>
          <p:nvPr/>
        </p:nvSpPr>
        <p:spPr bwMode="auto">
          <a:xfrm>
            <a:off x="1646238" y="514350"/>
            <a:ext cx="6581775" cy="2573338"/>
          </a:xfrm>
          <a:prstGeom prst="rect">
            <a:avLst/>
          </a:prstGeom>
          <a:solidFill>
            <a:srgbClr val="FFFFFF"/>
          </a:solidFill>
          <a:ln w="9360">
            <a:solidFill>
              <a:srgbClr val="000000"/>
            </a:solidFill>
            <a:miter lim="800000"/>
            <a:headEnd/>
            <a:tailEnd/>
          </a:ln>
        </p:spPr>
        <p:txBody>
          <a:bodyPr wrap="none" lIns="87632" tIns="43817" rIns="87632" bIns="43817" anchor="ctr"/>
          <a:lstStyle/>
          <a:p>
            <a:pPr eaLnBrk="1" hangingPunct="1">
              <a:lnSpc>
                <a:spcPct val="7000"/>
              </a:lnSpc>
              <a:buClr>
                <a:srgbClr val="000000"/>
              </a:buClr>
              <a:buSzPct val="100000"/>
              <a:buFont typeface="Times New Roman" panose="02020603050405020304" pitchFamily="18" charset="0"/>
              <a:buNone/>
            </a:pPr>
            <a:endParaRPr lang="de-DE" altLang="de-DE"/>
          </a:p>
        </p:txBody>
      </p:sp>
      <p:sp>
        <p:nvSpPr>
          <p:cNvPr id="29710" name="Rectangle 12">
            <a:extLst>
              <a:ext uri="{FF2B5EF4-FFF2-40B4-BE49-F238E27FC236}">
                <a16:creationId xmlns:a16="http://schemas.microsoft.com/office/drawing/2014/main" id="{1A58CC9B-D5CD-4912-9ACB-BC5442BF6240}"/>
              </a:ext>
            </a:extLst>
          </p:cNvPr>
          <p:cNvSpPr>
            <a:spLocks noGrp="1" noChangeArrowheads="1"/>
          </p:cNvSpPr>
          <p:nvPr>
            <p:ph type="body"/>
          </p:nvPr>
        </p:nvSpPr>
        <p:spPr>
          <a:xfrm>
            <a:off x="987425" y="3257550"/>
            <a:ext cx="7780338" cy="3025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632" tIns="43817" rIns="87632" bIns="43817" anchor="ctr"/>
          <a:lstStyle/>
          <a:p>
            <a:endParaRPr lang="de-DE" altLang="de-DE" dirty="0">
              <a:latin typeface="Times New Roman" panose="02020603050405020304" pitchFamily="18" charset="0"/>
            </a:endParaRPr>
          </a:p>
        </p:txBody>
      </p:sp>
    </p:spTree>
    <p:extLst>
      <p:ext uri="{BB962C8B-B14F-4D97-AF65-F5344CB8AC3E}">
        <p14:creationId xmlns:p14="http://schemas.microsoft.com/office/powerpoint/2010/main" val="9853417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58">
            <a:extLst>
              <a:ext uri="{FF2B5EF4-FFF2-40B4-BE49-F238E27FC236}">
                <a16:creationId xmlns:a16="http://schemas.microsoft.com/office/drawing/2014/main" id="{AD9CD633-084A-4A36-A9B4-A007A3184A1E}"/>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fld id="{0F6AB065-5EC0-460E-8CDE-CAB5EE0DD21B}" type="slidenum">
              <a:rPr lang="en-GB" altLang="de-DE" sz="1100" smtClean="0">
                <a:latin typeface="Arial" panose="020B0604020202020204" pitchFamily="34" charset="0"/>
                <a:cs typeface="DejaVu Sans" charset="0"/>
              </a:rPr>
              <a:pPr>
                <a:spcBef>
                  <a:spcPct val="0"/>
                </a:spcBef>
                <a:buClrTx/>
                <a:buFontTx/>
                <a:buNone/>
              </a:pPr>
              <a:t>15</a:t>
            </a:fld>
            <a:endParaRPr lang="en-GB" altLang="de-DE" sz="1100">
              <a:latin typeface="Arial" panose="020B0604020202020204" pitchFamily="34" charset="0"/>
              <a:cs typeface="DejaVu Sans" charset="0"/>
            </a:endParaRPr>
          </a:p>
        </p:txBody>
      </p:sp>
      <p:sp>
        <p:nvSpPr>
          <p:cNvPr id="29699" name="Text Box 1">
            <a:extLst>
              <a:ext uri="{FF2B5EF4-FFF2-40B4-BE49-F238E27FC236}">
                <a16:creationId xmlns:a16="http://schemas.microsoft.com/office/drawing/2014/main" id="{8044D31F-5834-4DE0-A8A3-6EE8FE4FF2BC}"/>
              </a:ext>
            </a:extLst>
          </p:cNvPr>
          <p:cNvSpPr txBox="1">
            <a:spLocks noChangeArrowheads="1"/>
          </p:cNvSpPr>
          <p:nvPr/>
        </p:nvSpPr>
        <p:spPr bwMode="auto">
          <a:xfrm>
            <a:off x="5592763" y="6515100"/>
            <a:ext cx="4165600"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909EF04B-CB84-45F0-935D-B856F060C5F5}" type="slidenum">
              <a:rPr lang="en-GB" altLang="de-DE">
                <a:latin typeface="Arial" panose="020B0604020202020204" pitchFamily="34" charset="0"/>
                <a:cs typeface="DejaVu Sans" charset="0"/>
              </a:rPr>
              <a:pPr algn="r" eaLnBrk="1" hangingPunct="1">
                <a:spcBef>
                  <a:spcPct val="0"/>
                </a:spcBef>
                <a:buClrTx/>
                <a:buFontTx/>
                <a:buNone/>
              </a:pPr>
              <a:t>15</a:t>
            </a:fld>
            <a:endParaRPr lang="en-GB" altLang="de-DE">
              <a:latin typeface="Arial" panose="020B0604020202020204" pitchFamily="34" charset="0"/>
              <a:cs typeface="DejaVu Sans" charset="0"/>
            </a:endParaRPr>
          </a:p>
        </p:txBody>
      </p:sp>
      <p:sp>
        <p:nvSpPr>
          <p:cNvPr id="29700" name="Text Box 2">
            <a:extLst>
              <a:ext uri="{FF2B5EF4-FFF2-40B4-BE49-F238E27FC236}">
                <a16:creationId xmlns:a16="http://schemas.microsoft.com/office/drawing/2014/main" id="{E4D4DEFB-F7CA-441B-A320-847D8C6DB513}"/>
              </a:ext>
            </a:extLst>
          </p:cNvPr>
          <p:cNvSpPr txBox="1">
            <a:spLocks noChangeArrowheads="1"/>
          </p:cNvSpPr>
          <p:nvPr/>
        </p:nvSpPr>
        <p:spPr bwMode="auto">
          <a:xfrm>
            <a:off x="5592763" y="6515100"/>
            <a:ext cx="4170362"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6EE3FBA9-75B7-4DBB-874E-75C9F32DCBF2}" type="slidenum">
              <a:rPr lang="en-GB" altLang="de-DE">
                <a:latin typeface="Arial" panose="020B0604020202020204" pitchFamily="34" charset="0"/>
                <a:cs typeface="DejaVu Sans" charset="0"/>
              </a:rPr>
              <a:pPr algn="r" eaLnBrk="1" hangingPunct="1">
                <a:spcBef>
                  <a:spcPct val="0"/>
                </a:spcBef>
                <a:buClrTx/>
                <a:buFontTx/>
                <a:buNone/>
              </a:pPr>
              <a:t>15</a:t>
            </a:fld>
            <a:endParaRPr lang="en-GB" altLang="de-DE">
              <a:latin typeface="Arial" panose="020B0604020202020204" pitchFamily="34" charset="0"/>
              <a:cs typeface="DejaVu Sans" charset="0"/>
            </a:endParaRPr>
          </a:p>
        </p:txBody>
      </p:sp>
      <p:sp>
        <p:nvSpPr>
          <p:cNvPr id="29701" name="Text Box 3">
            <a:extLst>
              <a:ext uri="{FF2B5EF4-FFF2-40B4-BE49-F238E27FC236}">
                <a16:creationId xmlns:a16="http://schemas.microsoft.com/office/drawing/2014/main" id="{E7252C0D-4F3E-4FB0-8498-BBA7752CE1A3}"/>
              </a:ext>
            </a:extLst>
          </p:cNvPr>
          <p:cNvSpPr txBox="1">
            <a:spLocks noChangeArrowheads="1"/>
          </p:cNvSpPr>
          <p:nvPr/>
        </p:nvSpPr>
        <p:spPr bwMode="auto">
          <a:xfrm>
            <a:off x="5592763" y="6515100"/>
            <a:ext cx="417195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5B7A718D-E3EA-4F41-9583-D9FED192D45E}" type="slidenum">
              <a:rPr lang="en-GB" altLang="de-DE">
                <a:latin typeface="Arial" panose="020B0604020202020204" pitchFamily="34" charset="0"/>
                <a:cs typeface="DejaVu Sans" charset="0"/>
              </a:rPr>
              <a:pPr algn="r" eaLnBrk="1" hangingPunct="1">
                <a:spcBef>
                  <a:spcPct val="0"/>
                </a:spcBef>
                <a:buClrTx/>
                <a:buFontTx/>
                <a:buNone/>
              </a:pPr>
              <a:t>15</a:t>
            </a:fld>
            <a:endParaRPr lang="en-GB" altLang="de-DE">
              <a:latin typeface="Arial" panose="020B0604020202020204" pitchFamily="34" charset="0"/>
              <a:cs typeface="DejaVu Sans" charset="0"/>
            </a:endParaRPr>
          </a:p>
        </p:txBody>
      </p:sp>
      <p:sp>
        <p:nvSpPr>
          <p:cNvPr id="29702" name="Text Box 4">
            <a:extLst>
              <a:ext uri="{FF2B5EF4-FFF2-40B4-BE49-F238E27FC236}">
                <a16:creationId xmlns:a16="http://schemas.microsoft.com/office/drawing/2014/main" id="{A7F2DB6C-2395-4A1B-AEBF-1202020D2C04}"/>
              </a:ext>
            </a:extLst>
          </p:cNvPr>
          <p:cNvSpPr txBox="1">
            <a:spLocks noChangeArrowheads="1"/>
          </p:cNvSpPr>
          <p:nvPr/>
        </p:nvSpPr>
        <p:spPr bwMode="auto">
          <a:xfrm>
            <a:off x="5592763" y="6515100"/>
            <a:ext cx="4173537"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475DC229-DF48-4149-9C69-5ECCEB901150}" type="slidenum">
              <a:rPr lang="en-GB" altLang="de-DE">
                <a:latin typeface="Arial" panose="020B0604020202020204" pitchFamily="34" charset="0"/>
                <a:cs typeface="DejaVu Sans" charset="0"/>
              </a:rPr>
              <a:pPr algn="r" eaLnBrk="1" hangingPunct="1">
                <a:spcBef>
                  <a:spcPct val="0"/>
                </a:spcBef>
                <a:buClrTx/>
                <a:buFontTx/>
                <a:buNone/>
              </a:pPr>
              <a:t>15</a:t>
            </a:fld>
            <a:endParaRPr lang="en-GB" altLang="de-DE">
              <a:latin typeface="Arial" panose="020B0604020202020204" pitchFamily="34" charset="0"/>
              <a:cs typeface="DejaVu Sans" charset="0"/>
            </a:endParaRPr>
          </a:p>
        </p:txBody>
      </p:sp>
      <p:sp>
        <p:nvSpPr>
          <p:cNvPr id="29703" name="Text Box 5">
            <a:extLst>
              <a:ext uri="{FF2B5EF4-FFF2-40B4-BE49-F238E27FC236}">
                <a16:creationId xmlns:a16="http://schemas.microsoft.com/office/drawing/2014/main" id="{4DD6319E-812C-4891-BA9E-96F86EB6D22D}"/>
              </a:ext>
            </a:extLst>
          </p:cNvPr>
          <p:cNvSpPr txBox="1">
            <a:spLocks noChangeArrowheads="1"/>
          </p:cNvSpPr>
          <p:nvPr/>
        </p:nvSpPr>
        <p:spPr bwMode="auto">
          <a:xfrm>
            <a:off x="5592763" y="6515100"/>
            <a:ext cx="41783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88E29A21-EC27-43F0-848A-E5AA67C2CC2E}" type="slidenum">
              <a:rPr lang="en-GB" altLang="de-DE">
                <a:latin typeface="Arial" panose="020B0604020202020204" pitchFamily="34" charset="0"/>
                <a:cs typeface="DejaVu Sans" charset="0"/>
              </a:rPr>
              <a:pPr algn="r" eaLnBrk="1" hangingPunct="1">
                <a:spcBef>
                  <a:spcPct val="0"/>
                </a:spcBef>
                <a:buClrTx/>
                <a:buFontTx/>
                <a:buNone/>
              </a:pPr>
              <a:t>15</a:t>
            </a:fld>
            <a:endParaRPr lang="en-GB" altLang="de-DE">
              <a:latin typeface="Arial" panose="020B0604020202020204" pitchFamily="34" charset="0"/>
              <a:cs typeface="DejaVu Sans" charset="0"/>
            </a:endParaRPr>
          </a:p>
        </p:txBody>
      </p:sp>
      <p:sp>
        <p:nvSpPr>
          <p:cNvPr id="29704" name="Text Box 6">
            <a:extLst>
              <a:ext uri="{FF2B5EF4-FFF2-40B4-BE49-F238E27FC236}">
                <a16:creationId xmlns:a16="http://schemas.microsoft.com/office/drawing/2014/main" id="{11BF1C84-130B-4AD6-8D4F-8EE26DA8ABFA}"/>
              </a:ext>
            </a:extLst>
          </p:cNvPr>
          <p:cNvSpPr txBox="1">
            <a:spLocks noChangeArrowheads="1"/>
          </p:cNvSpPr>
          <p:nvPr/>
        </p:nvSpPr>
        <p:spPr bwMode="auto">
          <a:xfrm>
            <a:off x="5592763" y="6515100"/>
            <a:ext cx="41783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9F3C2CF0-3490-4FE3-9C07-586ACCBA856D}" type="slidenum">
              <a:rPr lang="en-GB" altLang="de-DE">
                <a:latin typeface="Arial" panose="020B0604020202020204" pitchFamily="34" charset="0"/>
                <a:cs typeface="DejaVu Sans" charset="0"/>
              </a:rPr>
              <a:pPr algn="r" eaLnBrk="1" hangingPunct="1">
                <a:spcBef>
                  <a:spcPct val="0"/>
                </a:spcBef>
                <a:buClrTx/>
                <a:buFontTx/>
                <a:buNone/>
              </a:pPr>
              <a:t>15</a:t>
            </a:fld>
            <a:endParaRPr lang="en-GB" altLang="de-DE">
              <a:latin typeface="Arial" panose="020B0604020202020204" pitchFamily="34" charset="0"/>
              <a:cs typeface="DejaVu Sans" charset="0"/>
            </a:endParaRPr>
          </a:p>
        </p:txBody>
      </p:sp>
      <p:sp>
        <p:nvSpPr>
          <p:cNvPr id="29705" name="Text Box 7">
            <a:extLst>
              <a:ext uri="{FF2B5EF4-FFF2-40B4-BE49-F238E27FC236}">
                <a16:creationId xmlns:a16="http://schemas.microsoft.com/office/drawing/2014/main" id="{03BC2C75-EEE9-4617-BC34-AFE4DF71D35A}"/>
              </a:ext>
            </a:extLst>
          </p:cNvPr>
          <p:cNvSpPr txBox="1">
            <a:spLocks noChangeArrowheads="1"/>
          </p:cNvSpPr>
          <p:nvPr/>
        </p:nvSpPr>
        <p:spPr bwMode="auto">
          <a:xfrm>
            <a:off x="5592763" y="6515100"/>
            <a:ext cx="41910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33707EC2-DF62-4800-9334-27C8B5C8FB0D}" type="slidenum">
              <a:rPr lang="en-GB" altLang="de-DE">
                <a:latin typeface="Arial" panose="020B0604020202020204" pitchFamily="34" charset="0"/>
                <a:cs typeface="DejaVu Sans" charset="0"/>
              </a:rPr>
              <a:pPr algn="r" eaLnBrk="1" hangingPunct="1">
                <a:spcBef>
                  <a:spcPct val="0"/>
                </a:spcBef>
                <a:buClrTx/>
                <a:buFontTx/>
                <a:buNone/>
              </a:pPr>
              <a:t>15</a:t>
            </a:fld>
            <a:endParaRPr lang="en-GB" altLang="de-DE">
              <a:latin typeface="Arial" panose="020B0604020202020204" pitchFamily="34" charset="0"/>
              <a:cs typeface="DejaVu Sans" charset="0"/>
            </a:endParaRPr>
          </a:p>
        </p:txBody>
      </p:sp>
      <p:sp>
        <p:nvSpPr>
          <p:cNvPr id="29706" name="Text Box 8">
            <a:extLst>
              <a:ext uri="{FF2B5EF4-FFF2-40B4-BE49-F238E27FC236}">
                <a16:creationId xmlns:a16="http://schemas.microsoft.com/office/drawing/2014/main" id="{0EA1C0F2-35A9-4DE8-9F91-0988EFF7AF8F}"/>
              </a:ext>
            </a:extLst>
          </p:cNvPr>
          <p:cNvSpPr txBox="1">
            <a:spLocks noChangeArrowheads="1"/>
          </p:cNvSpPr>
          <p:nvPr/>
        </p:nvSpPr>
        <p:spPr bwMode="auto">
          <a:xfrm>
            <a:off x="5592763" y="6515100"/>
            <a:ext cx="4195762"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C795CD3B-840B-4EF1-9F25-FD6E935667B6}" type="slidenum">
              <a:rPr lang="en-GB" altLang="de-DE">
                <a:latin typeface="Arial" panose="020B0604020202020204" pitchFamily="34" charset="0"/>
                <a:cs typeface="DejaVu Sans" charset="0"/>
              </a:rPr>
              <a:pPr algn="r" eaLnBrk="1" hangingPunct="1">
                <a:spcBef>
                  <a:spcPct val="0"/>
                </a:spcBef>
                <a:buClrTx/>
                <a:buFontTx/>
                <a:buNone/>
              </a:pPr>
              <a:t>15</a:t>
            </a:fld>
            <a:endParaRPr lang="en-GB" altLang="de-DE">
              <a:latin typeface="Arial" panose="020B0604020202020204" pitchFamily="34" charset="0"/>
              <a:cs typeface="DejaVu Sans" charset="0"/>
            </a:endParaRPr>
          </a:p>
        </p:txBody>
      </p:sp>
      <p:sp>
        <p:nvSpPr>
          <p:cNvPr id="29707" name="Text Box 9">
            <a:extLst>
              <a:ext uri="{FF2B5EF4-FFF2-40B4-BE49-F238E27FC236}">
                <a16:creationId xmlns:a16="http://schemas.microsoft.com/office/drawing/2014/main" id="{92BBC222-0B33-4844-B620-D9BD4D6025D0}"/>
              </a:ext>
            </a:extLst>
          </p:cNvPr>
          <p:cNvSpPr txBox="1">
            <a:spLocks noChangeArrowheads="1"/>
          </p:cNvSpPr>
          <p:nvPr/>
        </p:nvSpPr>
        <p:spPr bwMode="auto">
          <a:xfrm>
            <a:off x="5592763" y="6515100"/>
            <a:ext cx="420052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DB681402-F407-42B9-ABA7-7581021D3C2E}" type="slidenum">
              <a:rPr lang="en-GB" altLang="de-DE">
                <a:latin typeface="Arial" panose="020B0604020202020204" pitchFamily="34" charset="0"/>
                <a:cs typeface="DejaVu Sans" charset="0"/>
              </a:rPr>
              <a:pPr algn="r" eaLnBrk="1" hangingPunct="1">
                <a:spcBef>
                  <a:spcPct val="0"/>
                </a:spcBef>
                <a:buClrTx/>
                <a:buFontTx/>
                <a:buNone/>
              </a:pPr>
              <a:t>15</a:t>
            </a:fld>
            <a:endParaRPr lang="en-GB" altLang="de-DE">
              <a:latin typeface="Arial" panose="020B0604020202020204" pitchFamily="34" charset="0"/>
              <a:cs typeface="DejaVu Sans" charset="0"/>
            </a:endParaRPr>
          </a:p>
        </p:txBody>
      </p:sp>
      <p:sp>
        <p:nvSpPr>
          <p:cNvPr id="29708" name="Text Box 10">
            <a:extLst>
              <a:ext uri="{FF2B5EF4-FFF2-40B4-BE49-F238E27FC236}">
                <a16:creationId xmlns:a16="http://schemas.microsoft.com/office/drawing/2014/main" id="{EEE02D94-0344-4210-8AC3-281A9D312F02}"/>
              </a:ext>
            </a:extLst>
          </p:cNvPr>
          <p:cNvSpPr txBox="1">
            <a:spLocks noChangeArrowheads="1"/>
          </p:cNvSpPr>
          <p:nvPr/>
        </p:nvSpPr>
        <p:spPr bwMode="auto">
          <a:xfrm>
            <a:off x="5592763" y="6515100"/>
            <a:ext cx="421957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D57C826E-51F3-42AA-8071-D32841935291}" type="slidenum">
              <a:rPr lang="en-GB" altLang="de-DE">
                <a:latin typeface="Arial" panose="020B0604020202020204" pitchFamily="34" charset="0"/>
                <a:cs typeface="DejaVu Sans" charset="0"/>
              </a:rPr>
              <a:pPr algn="r" eaLnBrk="1" hangingPunct="1">
                <a:spcBef>
                  <a:spcPct val="0"/>
                </a:spcBef>
                <a:buClrTx/>
                <a:buFontTx/>
                <a:buNone/>
              </a:pPr>
              <a:t>15</a:t>
            </a:fld>
            <a:endParaRPr lang="en-GB" altLang="de-DE">
              <a:latin typeface="Arial" panose="020B0604020202020204" pitchFamily="34" charset="0"/>
              <a:cs typeface="DejaVu Sans" charset="0"/>
            </a:endParaRPr>
          </a:p>
        </p:txBody>
      </p:sp>
      <p:sp>
        <p:nvSpPr>
          <p:cNvPr id="29709" name="Text Box 11">
            <a:extLst>
              <a:ext uri="{FF2B5EF4-FFF2-40B4-BE49-F238E27FC236}">
                <a16:creationId xmlns:a16="http://schemas.microsoft.com/office/drawing/2014/main" id="{C1E02D19-4FBB-4CEB-A796-DC2FA2D46355}"/>
              </a:ext>
            </a:extLst>
          </p:cNvPr>
          <p:cNvSpPr txBox="1">
            <a:spLocks noChangeArrowheads="1"/>
          </p:cNvSpPr>
          <p:nvPr/>
        </p:nvSpPr>
        <p:spPr bwMode="auto">
          <a:xfrm>
            <a:off x="1646238" y="514350"/>
            <a:ext cx="6581775" cy="2573338"/>
          </a:xfrm>
          <a:prstGeom prst="rect">
            <a:avLst/>
          </a:prstGeom>
          <a:solidFill>
            <a:srgbClr val="FFFFFF"/>
          </a:solidFill>
          <a:ln w="9360">
            <a:solidFill>
              <a:srgbClr val="000000"/>
            </a:solidFill>
            <a:miter lim="800000"/>
            <a:headEnd/>
            <a:tailEnd/>
          </a:ln>
        </p:spPr>
        <p:txBody>
          <a:bodyPr wrap="none" lIns="87632" tIns="43817" rIns="87632" bIns="43817" anchor="ctr"/>
          <a:lstStyle/>
          <a:p>
            <a:pPr eaLnBrk="1" hangingPunct="1">
              <a:lnSpc>
                <a:spcPct val="7000"/>
              </a:lnSpc>
              <a:buClr>
                <a:srgbClr val="000000"/>
              </a:buClr>
              <a:buSzPct val="100000"/>
              <a:buFont typeface="Times New Roman" panose="02020603050405020304" pitchFamily="18" charset="0"/>
              <a:buNone/>
            </a:pPr>
            <a:endParaRPr lang="de-DE" altLang="de-DE"/>
          </a:p>
        </p:txBody>
      </p:sp>
      <p:sp>
        <p:nvSpPr>
          <p:cNvPr id="29710" name="Rectangle 12">
            <a:extLst>
              <a:ext uri="{FF2B5EF4-FFF2-40B4-BE49-F238E27FC236}">
                <a16:creationId xmlns:a16="http://schemas.microsoft.com/office/drawing/2014/main" id="{1A58CC9B-D5CD-4912-9ACB-BC5442BF6240}"/>
              </a:ext>
            </a:extLst>
          </p:cNvPr>
          <p:cNvSpPr>
            <a:spLocks noGrp="1" noChangeArrowheads="1"/>
          </p:cNvSpPr>
          <p:nvPr>
            <p:ph type="body"/>
          </p:nvPr>
        </p:nvSpPr>
        <p:spPr>
          <a:xfrm>
            <a:off x="987425" y="3257550"/>
            <a:ext cx="7780338" cy="3025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632" tIns="43817" rIns="87632" bIns="43817" anchor="ctr"/>
          <a:lstStyle/>
          <a:p>
            <a:endParaRPr lang="de-DE" altLang="de-DE" dirty="0">
              <a:latin typeface="Times New Roman" panose="02020603050405020304" pitchFamily="18" charset="0"/>
            </a:endParaRPr>
          </a:p>
        </p:txBody>
      </p:sp>
    </p:spTree>
    <p:extLst>
      <p:ext uri="{BB962C8B-B14F-4D97-AF65-F5344CB8AC3E}">
        <p14:creationId xmlns:p14="http://schemas.microsoft.com/office/powerpoint/2010/main" val="50901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58">
            <a:extLst>
              <a:ext uri="{FF2B5EF4-FFF2-40B4-BE49-F238E27FC236}">
                <a16:creationId xmlns:a16="http://schemas.microsoft.com/office/drawing/2014/main" id="{AD9CD633-084A-4A36-A9B4-A007A3184A1E}"/>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fld id="{0F6AB065-5EC0-460E-8CDE-CAB5EE0DD21B}" type="slidenum">
              <a:rPr lang="en-GB" altLang="de-DE" sz="1100" smtClean="0">
                <a:latin typeface="Arial" panose="020B0604020202020204" pitchFamily="34" charset="0"/>
                <a:cs typeface="DejaVu Sans" charset="0"/>
              </a:rPr>
              <a:pPr>
                <a:spcBef>
                  <a:spcPct val="0"/>
                </a:spcBef>
                <a:buClrTx/>
                <a:buFontTx/>
                <a:buNone/>
              </a:pPr>
              <a:t>16</a:t>
            </a:fld>
            <a:endParaRPr lang="en-GB" altLang="de-DE" sz="1100">
              <a:latin typeface="Arial" panose="020B0604020202020204" pitchFamily="34" charset="0"/>
              <a:cs typeface="DejaVu Sans" charset="0"/>
            </a:endParaRPr>
          </a:p>
        </p:txBody>
      </p:sp>
      <p:sp>
        <p:nvSpPr>
          <p:cNvPr id="29699" name="Text Box 1">
            <a:extLst>
              <a:ext uri="{FF2B5EF4-FFF2-40B4-BE49-F238E27FC236}">
                <a16:creationId xmlns:a16="http://schemas.microsoft.com/office/drawing/2014/main" id="{8044D31F-5834-4DE0-A8A3-6EE8FE4FF2BC}"/>
              </a:ext>
            </a:extLst>
          </p:cNvPr>
          <p:cNvSpPr txBox="1">
            <a:spLocks noChangeArrowheads="1"/>
          </p:cNvSpPr>
          <p:nvPr/>
        </p:nvSpPr>
        <p:spPr bwMode="auto">
          <a:xfrm>
            <a:off x="5592763" y="6515100"/>
            <a:ext cx="4165600"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909EF04B-CB84-45F0-935D-B856F060C5F5}" type="slidenum">
              <a:rPr lang="en-GB" altLang="de-DE">
                <a:latin typeface="Arial" panose="020B0604020202020204" pitchFamily="34" charset="0"/>
                <a:cs typeface="DejaVu Sans" charset="0"/>
              </a:rPr>
              <a:pPr algn="r" eaLnBrk="1" hangingPunct="1">
                <a:spcBef>
                  <a:spcPct val="0"/>
                </a:spcBef>
                <a:buClrTx/>
                <a:buFontTx/>
                <a:buNone/>
              </a:pPr>
              <a:t>16</a:t>
            </a:fld>
            <a:endParaRPr lang="en-GB" altLang="de-DE">
              <a:latin typeface="Arial" panose="020B0604020202020204" pitchFamily="34" charset="0"/>
              <a:cs typeface="DejaVu Sans" charset="0"/>
            </a:endParaRPr>
          </a:p>
        </p:txBody>
      </p:sp>
      <p:sp>
        <p:nvSpPr>
          <p:cNvPr id="29700" name="Text Box 2">
            <a:extLst>
              <a:ext uri="{FF2B5EF4-FFF2-40B4-BE49-F238E27FC236}">
                <a16:creationId xmlns:a16="http://schemas.microsoft.com/office/drawing/2014/main" id="{E4D4DEFB-F7CA-441B-A320-847D8C6DB513}"/>
              </a:ext>
            </a:extLst>
          </p:cNvPr>
          <p:cNvSpPr txBox="1">
            <a:spLocks noChangeArrowheads="1"/>
          </p:cNvSpPr>
          <p:nvPr/>
        </p:nvSpPr>
        <p:spPr bwMode="auto">
          <a:xfrm>
            <a:off x="5592763" y="6515100"/>
            <a:ext cx="4170362"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6EE3FBA9-75B7-4DBB-874E-75C9F32DCBF2}" type="slidenum">
              <a:rPr lang="en-GB" altLang="de-DE">
                <a:latin typeface="Arial" panose="020B0604020202020204" pitchFamily="34" charset="0"/>
                <a:cs typeface="DejaVu Sans" charset="0"/>
              </a:rPr>
              <a:pPr algn="r" eaLnBrk="1" hangingPunct="1">
                <a:spcBef>
                  <a:spcPct val="0"/>
                </a:spcBef>
                <a:buClrTx/>
                <a:buFontTx/>
                <a:buNone/>
              </a:pPr>
              <a:t>16</a:t>
            </a:fld>
            <a:endParaRPr lang="en-GB" altLang="de-DE">
              <a:latin typeface="Arial" panose="020B0604020202020204" pitchFamily="34" charset="0"/>
              <a:cs typeface="DejaVu Sans" charset="0"/>
            </a:endParaRPr>
          </a:p>
        </p:txBody>
      </p:sp>
      <p:sp>
        <p:nvSpPr>
          <p:cNvPr id="29701" name="Text Box 3">
            <a:extLst>
              <a:ext uri="{FF2B5EF4-FFF2-40B4-BE49-F238E27FC236}">
                <a16:creationId xmlns:a16="http://schemas.microsoft.com/office/drawing/2014/main" id="{E7252C0D-4F3E-4FB0-8498-BBA7752CE1A3}"/>
              </a:ext>
            </a:extLst>
          </p:cNvPr>
          <p:cNvSpPr txBox="1">
            <a:spLocks noChangeArrowheads="1"/>
          </p:cNvSpPr>
          <p:nvPr/>
        </p:nvSpPr>
        <p:spPr bwMode="auto">
          <a:xfrm>
            <a:off x="5592763" y="6515100"/>
            <a:ext cx="417195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5B7A718D-E3EA-4F41-9583-D9FED192D45E}" type="slidenum">
              <a:rPr lang="en-GB" altLang="de-DE">
                <a:latin typeface="Arial" panose="020B0604020202020204" pitchFamily="34" charset="0"/>
                <a:cs typeface="DejaVu Sans" charset="0"/>
              </a:rPr>
              <a:pPr algn="r" eaLnBrk="1" hangingPunct="1">
                <a:spcBef>
                  <a:spcPct val="0"/>
                </a:spcBef>
                <a:buClrTx/>
                <a:buFontTx/>
                <a:buNone/>
              </a:pPr>
              <a:t>16</a:t>
            </a:fld>
            <a:endParaRPr lang="en-GB" altLang="de-DE">
              <a:latin typeface="Arial" panose="020B0604020202020204" pitchFamily="34" charset="0"/>
              <a:cs typeface="DejaVu Sans" charset="0"/>
            </a:endParaRPr>
          </a:p>
        </p:txBody>
      </p:sp>
      <p:sp>
        <p:nvSpPr>
          <p:cNvPr id="29702" name="Text Box 4">
            <a:extLst>
              <a:ext uri="{FF2B5EF4-FFF2-40B4-BE49-F238E27FC236}">
                <a16:creationId xmlns:a16="http://schemas.microsoft.com/office/drawing/2014/main" id="{A7F2DB6C-2395-4A1B-AEBF-1202020D2C04}"/>
              </a:ext>
            </a:extLst>
          </p:cNvPr>
          <p:cNvSpPr txBox="1">
            <a:spLocks noChangeArrowheads="1"/>
          </p:cNvSpPr>
          <p:nvPr/>
        </p:nvSpPr>
        <p:spPr bwMode="auto">
          <a:xfrm>
            <a:off x="5592763" y="6515100"/>
            <a:ext cx="4173537"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475DC229-DF48-4149-9C69-5ECCEB901150}" type="slidenum">
              <a:rPr lang="en-GB" altLang="de-DE">
                <a:latin typeface="Arial" panose="020B0604020202020204" pitchFamily="34" charset="0"/>
                <a:cs typeface="DejaVu Sans" charset="0"/>
              </a:rPr>
              <a:pPr algn="r" eaLnBrk="1" hangingPunct="1">
                <a:spcBef>
                  <a:spcPct val="0"/>
                </a:spcBef>
                <a:buClrTx/>
                <a:buFontTx/>
                <a:buNone/>
              </a:pPr>
              <a:t>16</a:t>
            </a:fld>
            <a:endParaRPr lang="en-GB" altLang="de-DE">
              <a:latin typeface="Arial" panose="020B0604020202020204" pitchFamily="34" charset="0"/>
              <a:cs typeface="DejaVu Sans" charset="0"/>
            </a:endParaRPr>
          </a:p>
        </p:txBody>
      </p:sp>
      <p:sp>
        <p:nvSpPr>
          <p:cNvPr id="29703" name="Text Box 5">
            <a:extLst>
              <a:ext uri="{FF2B5EF4-FFF2-40B4-BE49-F238E27FC236}">
                <a16:creationId xmlns:a16="http://schemas.microsoft.com/office/drawing/2014/main" id="{4DD6319E-812C-4891-BA9E-96F86EB6D22D}"/>
              </a:ext>
            </a:extLst>
          </p:cNvPr>
          <p:cNvSpPr txBox="1">
            <a:spLocks noChangeArrowheads="1"/>
          </p:cNvSpPr>
          <p:nvPr/>
        </p:nvSpPr>
        <p:spPr bwMode="auto">
          <a:xfrm>
            <a:off x="5592763" y="6515100"/>
            <a:ext cx="41783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88E29A21-EC27-43F0-848A-E5AA67C2CC2E}" type="slidenum">
              <a:rPr lang="en-GB" altLang="de-DE">
                <a:latin typeface="Arial" panose="020B0604020202020204" pitchFamily="34" charset="0"/>
                <a:cs typeface="DejaVu Sans" charset="0"/>
              </a:rPr>
              <a:pPr algn="r" eaLnBrk="1" hangingPunct="1">
                <a:spcBef>
                  <a:spcPct val="0"/>
                </a:spcBef>
                <a:buClrTx/>
                <a:buFontTx/>
                <a:buNone/>
              </a:pPr>
              <a:t>16</a:t>
            </a:fld>
            <a:endParaRPr lang="en-GB" altLang="de-DE">
              <a:latin typeface="Arial" panose="020B0604020202020204" pitchFamily="34" charset="0"/>
              <a:cs typeface="DejaVu Sans" charset="0"/>
            </a:endParaRPr>
          </a:p>
        </p:txBody>
      </p:sp>
      <p:sp>
        <p:nvSpPr>
          <p:cNvPr id="29704" name="Text Box 6">
            <a:extLst>
              <a:ext uri="{FF2B5EF4-FFF2-40B4-BE49-F238E27FC236}">
                <a16:creationId xmlns:a16="http://schemas.microsoft.com/office/drawing/2014/main" id="{11BF1C84-130B-4AD6-8D4F-8EE26DA8ABFA}"/>
              </a:ext>
            </a:extLst>
          </p:cNvPr>
          <p:cNvSpPr txBox="1">
            <a:spLocks noChangeArrowheads="1"/>
          </p:cNvSpPr>
          <p:nvPr/>
        </p:nvSpPr>
        <p:spPr bwMode="auto">
          <a:xfrm>
            <a:off x="5592763" y="6515100"/>
            <a:ext cx="41783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9F3C2CF0-3490-4FE3-9C07-586ACCBA856D}" type="slidenum">
              <a:rPr lang="en-GB" altLang="de-DE">
                <a:latin typeface="Arial" panose="020B0604020202020204" pitchFamily="34" charset="0"/>
                <a:cs typeface="DejaVu Sans" charset="0"/>
              </a:rPr>
              <a:pPr algn="r" eaLnBrk="1" hangingPunct="1">
                <a:spcBef>
                  <a:spcPct val="0"/>
                </a:spcBef>
                <a:buClrTx/>
                <a:buFontTx/>
                <a:buNone/>
              </a:pPr>
              <a:t>16</a:t>
            </a:fld>
            <a:endParaRPr lang="en-GB" altLang="de-DE">
              <a:latin typeface="Arial" panose="020B0604020202020204" pitchFamily="34" charset="0"/>
              <a:cs typeface="DejaVu Sans" charset="0"/>
            </a:endParaRPr>
          </a:p>
        </p:txBody>
      </p:sp>
      <p:sp>
        <p:nvSpPr>
          <p:cNvPr id="29705" name="Text Box 7">
            <a:extLst>
              <a:ext uri="{FF2B5EF4-FFF2-40B4-BE49-F238E27FC236}">
                <a16:creationId xmlns:a16="http://schemas.microsoft.com/office/drawing/2014/main" id="{03BC2C75-EEE9-4617-BC34-AFE4DF71D35A}"/>
              </a:ext>
            </a:extLst>
          </p:cNvPr>
          <p:cNvSpPr txBox="1">
            <a:spLocks noChangeArrowheads="1"/>
          </p:cNvSpPr>
          <p:nvPr/>
        </p:nvSpPr>
        <p:spPr bwMode="auto">
          <a:xfrm>
            <a:off x="5592763" y="6515100"/>
            <a:ext cx="41910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33707EC2-DF62-4800-9334-27C8B5C8FB0D}" type="slidenum">
              <a:rPr lang="en-GB" altLang="de-DE">
                <a:latin typeface="Arial" panose="020B0604020202020204" pitchFamily="34" charset="0"/>
                <a:cs typeface="DejaVu Sans" charset="0"/>
              </a:rPr>
              <a:pPr algn="r" eaLnBrk="1" hangingPunct="1">
                <a:spcBef>
                  <a:spcPct val="0"/>
                </a:spcBef>
                <a:buClrTx/>
                <a:buFontTx/>
                <a:buNone/>
              </a:pPr>
              <a:t>16</a:t>
            </a:fld>
            <a:endParaRPr lang="en-GB" altLang="de-DE">
              <a:latin typeface="Arial" panose="020B0604020202020204" pitchFamily="34" charset="0"/>
              <a:cs typeface="DejaVu Sans" charset="0"/>
            </a:endParaRPr>
          </a:p>
        </p:txBody>
      </p:sp>
      <p:sp>
        <p:nvSpPr>
          <p:cNvPr id="29706" name="Text Box 8">
            <a:extLst>
              <a:ext uri="{FF2B5EF4-FFF2-40B4-BE49-F238E27FC236}">
                <a16:creationId xmlns:a16="http://schemas.microsoft.com/office/drawing/2014/main" id="{0EA1C0F2-35A9-4DE8-9F91-0988EFF7AF8F}"/>
              </a:ext>
            </a:extLst>
          </p:cNvPr>
          <p:cNvSpPr txBox="1">
            <a:spLocks noChangeArrowheads="1"/>
          </p:cNvSpPr>
          <p:nvPr/>
        </p:nvSpPr>
        <p:spPr bwMode="auto">
          <a:xfrm>
            <a:off x="5592763" y="6515100"/>
            <a:ext cx="4195762"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C795CD3B-840B-4EF1-9F25-FD6E935667B6}" type="slidenum">
              <a:rPr lang="en-GB" altLang="de-DE">
                <a:latin typeface="Arial" panose="020B0604020202020204" pitchFamily="34" charset="0"/>
                <a:cs typeface="DejaVu Sans" charset="0"/>
              </a:rPr>
              <a:pPr algn="r" eaLnBrk="1" hangingPunct="1">
                <a:spcBef>
                  <a:spcPct val="0"/>
                </a:spcBef>
                <a:buClrTx/>
                <a:buFontTx/>
                <a:buNone/>
              </a:pPr>
              <a:t>16</a:t>
            </a:fld>
            <a:endParaRPr lang="en-GB" altLang="de-DE">
              <a:latin typeface="Arial" panose="020B0604020202020204" pitchFamily="34" charset="0"/>
              <a:cs typeface="DejaVu Sans" charset="0"/>
            </a:endParaRPr>
          </a:p>
        </p:txBody>
      </p:sp>
      <p:sp>
        <p:nvSpPr>
          <p:cNvPr id="29707" name="Text Box 9">
            <a:extLst>
              <a:ext uri="{FF2B5EF4-FFF2-40B4-BE49-F238E27FC236}">
                <a16:creationId xmlns:a16="http://schemas.microsoft.com/office/drawing/2014/main" id="{92BBC222-0B33-4844-B620-D9BD4D6025D0}"/>
              </a:ext>
            </a:extLst>
          </p:cNvPr>
          <p:cNvSpPr txBox="1">
            <a:spLocks noChangeArrowheads="1"/>
          </p:cNvSpPr>
          <p:nvPr/>
        </p:nvSpPr>
        <p:spPr bwMode="auto">
          <a:xfrm>
            <a:off x="5592763" y="6515100"/>
            <a:ext cx="420052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DB681402-F407-42B9-ABA7-7581021D3C2E}" type="slidenum">
              <a:rPr lang="en-GB" altLang="de-DE">
                <a:latin typeface="Arial" panose="020B0604020202020204" pitchFamily="34" charset="0"/>
                <a:cs typeface="DejaVu Sans" charset="0"/>
              </a:rPr>
              <a:pPr algn="r" eaLnBrk="1" hangingPunct="1">
                <a:spcBef>
                  <a:spcPct val="0"/>
                </a:spcBef>
                <a:buClrTx/>
                <a:buFontTx/>
                <a:buNone/>
              </a:pPr>
              <a:t>16</a:t>
            </a:fld>
            <a:endParaRPr lang="en-GB" altLang="de-DE">
              <a:latin typeface="Arial" panose="020B0604020202020204" pitchFamily="34" charset="0"/>
              <a:cs typeface="DejaVu Sans" charset="0"/>
            </a:endParaRPr>
          </a:p>
        </p:txBody>
      </p:sp>
      <p:sp>
        <p:nvSpPr>
          <p:cNvPr id="29708" name="Text Box 10">
            <a:extLst>
              <a:ext uri="{FF2B5EF4-FFF2-40B4-BE49-F238E27FC236}">
                <a16:creationId xmlns:a16="http://schemas.microsoft.com/office/drawing/2014/main" id="{EEE02D94-0344-4210-8AC3-281A9D312F02}"/>
              </a:ext>
            </a:extLst>
          </p:cNvPr>
          <p:cNvSpPr txBox="1">
            <a:spLocks noChangeArrowheads="1"/>
          </p:cNvSpPr>
          <p:nvPr/>
        </p:nvSpPr>
        <p:spPr bwMode="auto">
          <a:xfrm>
            <a:off x="5592763" y="6515100"/>
            <a:ext cx="421957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D57C826E-51F3-42AA-8071-D32841935291}" type="slidenum">
              <a:rPr lang="en-GB" altLang="de-DE">
                <a:latin typeface="Arial" panose="020B0604020202020204" pitchFamily="34" charset="0"/>
                <a:cs typeface="DejaVu Sans" charset="0"/>
              </a:rPr>
              <a:pPr algn="r" eaLnBrk="1" hangingPunct="1">
                <a:spcBef>
                  <a:spcPct val="0"/>
                </a:spcBef>
                <a:buClrTx/>
                <a:buFontTx/>
                <a:buNone/>
              </a:pPr>
              <a:t>16</a:t>
            </a:fld>
            <a:endParaRPr lang="en-GB" altLang="de-DE">
              <a:latin typeface="Arial" panose="020B0604020202020204" pitchFamily="34" charset="0"/>
              <a:cs typeface="DejaVu Sans" charset="0"/>
            </a:endParaRPr>
          </a:p>
        </p:txBody>
      </p:sp>
      <p:sp>
        <p:nvSpPr>
          <p:cNvPr id="29709" name="Text Box 11">
            <a:extLst>
              <a:ext uri="{FF2B5EF4-FFF2-40B4-BE49-F238E27FC236}">
                <a16:creationId xmlns:a16="http://schemas.microsoft.com/office/drawing/2014/main" id="{C1E02D19-4FBB-4CEB-A796-DC2FA2D46355}"/>
              </a:ext>
            </a:extLst>
          </p:cNvPr>
          <p:cNvSpPr txBox="1">
            <a:spLocks noChangeArrowheads="1"/>
          </p:cNvSpPr>
          <p:nvPr/>
        </p:nvSpPr>
        <p:spPr bwMode="auto">
          <a:xfrm>
            <a:off x="1646238" y="514350"/>
            <a:ext cx="6581775" cy="2573338"/>
          </a:xfrm>
          <a:prstGeom prst="rect">
            <a:avLst/>
          </a:prstGeom>
          <a:solidFill>
            <a:srgbClr val="FFFFFF"/>
          </a:solidFill>
          <a:ln w="9360">
            <a:solidFill>
              <a:srgbClr val="000000"/>
            </a:solidFill>
            <a:miter lim="800000"/>
            <a:headEnd/>
            <a:tailEnd/>
          </a:ln>
        </p:spPr>
        <p:txBody>
          <a:bodyPr wrap="none" lIns="87632" tIns="43817" rIns="87632" bIns="43817" anchor="ctr"/>
          <a:lstStyle/>
          <a:p>
            <a:pPr eaLnBrk="1" hangingPunct="1">
              <a:lnSpc>
                <a:spcPct val="7000"/>
              </a:lnSpc>
              <a:buClr>
                <a:srgbClr val="000000"/>
              </a:buClr>
              <a:buSzPct val="100000"/>
              <a:buFont typeface="Times New Roman" panose="02020603050405020304" pitchFamily="18" charset="0"/>
              <a:buNone/>
            </a:pPr>
            <a:endParaRPr lang="de-DE" altLang="de-DE"/>
          </a:p>
        </p:txBody>
      </p:sp>
      <p:sp>
        <p:nvSpPr>
          <p:cNvPr id="29710" name="Rectangle 12">
            <a:extLst>
              <a:ext uri="{FF2B5EF4-FFF2-40B4-BE49-F238E27FC236}">
                <a16:creationId xmlns:a16="http://schemas.microsoft.com/office/drawing/2014/main" id="{1A58CC9B-D5CD-4912-9ACB-BC5442BF6240}"/>
              </a:ext>
            </a:extLst>
          </p:cNvPr>
          <p:cNvSpPr>
            <a:spLocks noGrp="1" noChangeArrowheads="1"/>
          </p:cNvSpPr>
          <p:nvPr>
            <p:ph type="body"/>
          </p:nvPr>
        </p:nvSpPr>
        <p:spPr>
          <a:xfrm>
            <a:off x="987425" y="3257550"/>
            <a:ext cx="7780338" cy="3025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632" tIns="43817" rIns="87632" bIns="43817" anchor="ctr"/>
          <a:lstStyle/>
          <a:p>
            <a:endParaRPr lang="de-DE" altLang="de-DE" dirty="0">
              <a:latin typeface="Times New Roman" panose="02020603050405020304" pitchFamily="18" charset="0"/>
            </a:endParaRPr>
          </a:p>
        </p:txBody>
      </p:sp>
    </p:spTree>
    <p:extLst>
      <p:ext uri="{BB962C8B-B14F-4D97-AF65-F5344CB8AC3E}">
        <p14:creationId xmlns:p14="http://schemas.microsoft.com/office/powerpoint/2010/main" val="16907890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58">
            <a:extLst>
              <a:ext uri="{FF2B5EF4-FFF2-40B4-BE49-F238E27FC236}">
                <a16:creationId xmlns:a16="http://schemas.microsoft.com/office/drawing/2014/main" id="{AD9CD633-084A-4A36-A9B4-A007A3184A1E}"/>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fld id="{0F6AB065-5EC0-460E-8CDE-CAB5EE0DD21B}" type="slidenum">
              <a:rPr lang="en-GB" altLang="de-DE" sz="1100" smtClean="0">
                <a:latin typeface="Arial" panose="020B0604020202020204" pitchFamily="34" charset="0"/>
                <a:cs typeface="DejaVu Sans" charset="0"/>
              </a:rPr>
              <a:pPr>
                <a:spcBef>
                  <a:spcPct val="0"/>
                </a:spcBef>
                <a:buClrTx/>
                <a:buFontTx/>
                <a:buNone/>
              </a:pPr>
              <a:t>17</a:t>
            </a:fld>
            <a:endParaRPr lang="en-GB" altLang="de-DE" sz="1100">
              <a:latin typeface="Arial" panose="020B0604020202020204" pitchFamily="34" charset="0"/>
              <a:cs typeface="DejaVu Sans" charset="0"/>
            </a:endParaRPr>
          </a:p>
        </p:txBody>
      </p:sp>
      <p:sp>
        <p:nvSpPr>
          <p:cNvPr id="29699" name="Text Box 1">
            <a:extLst>
              <a:ext uri="{FF2B5EF4-FFF2-40B4-BE49-F238E27FC236}">
                <a16:creationId xmlns:a16="http://schemas.microsoft.com/office/drawing/2014/main" id="{8044D31F-5834-4DE0-A8A3-6EE8FE4FF2BC}"/>
              </a:ext>
            </a:extLst>
          </p:cNvPr>
          <p:cNvSpPr txBox="1">
            <a:spLocks noChangeArrowheads="1"/>
          </p:cNvSpPr>
          <p:nvPr/>
        </p:nvSpPr>
        <p:spPr bwMode="auto">
          <a:xfrm>
            <a:off x="5592763" y="6515100"/>
            <a:ext cx="4165600"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909EF04B-CB84-45F0-935D-B856F060C5F5}" type="slidenum">
              <a:rPr lang="en-GB" altLang="de-DE">
                <a:latin typeface="Arial" panose="020B0604020202020204" pitchFamily="34" charset="0"/>
                <a:cs typeface="DejaVu Sans" charset="0"/>
              </a:rPr>
              <a:pPr algn="r" eaLnBrk="1" hangingPunct="1">
                <a:spcBef>
                  <a:spcPct val="0"/>
                </a:spcBef>
                <a:buClrTx/>
                <a:buFontTx/>
                <a:buNone/>
              </a:pPr>
              <a:t>17</a:t>
            </a:fld>
            <a:endParaRPr lang="en-GB" altLang="de-DE">
              <a:latin typeface="Arial" panose="020B0604020202020204" pitchFamily="34" charset="0"/>
              <a:cs typeface="DejaVu Sans" charset="0"/>
            </a:endParaRPr>
          </a:p>
        </p:txBody>
      </p:sp>
      <p:sp>
        <p:nvSpPr>
          <p:cNvPr id="29700" name="Text Box 2">
            <a:extLst>
              <a:ext uri="{FF2B5EF4-FFF2-40B4-BE49-F238E27FC236}">
                <a16:creationId xmlns:a16="http://schemas.microsoft.com/office/drawing/2014/main" id="{E4D4DEFB-F7CA-441B-A320-847D8C6DB513}"/>
              </a:ext>
            </a:extLst>
          </p:cNvPr>
          <p:cNvSpPr txBox="1">
            <a:spLocks noChangeArrowheads="1"/>
          </p:cNvSpPr>
          <p:nvPr/>
        </p:nvSpPr>
        <p:spPr bwMode="auto">
          <a:xfrm>
            <a:off x="5592763" y="6515100"/>
            <a:ext cx="4170362"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6EE3FBA9-75B7-4DBB-874E-75C9F32DCBF2}" type="slidenum">
              <a:rPr lang="en-GB" altLang="de-DE">
                <a:latin typeface="Arial" panose="020B0604020202020204" pitchFamily="34" charset="0"/>
                <a:cs typeface="DejaVu Sans" charset="0"/>
              </a:rPr>
              <a:pPr algn="r" eaLnBrk="1" hangingPunct="1">
                <a:spcBef>
                  <a:spcPct val="0"/>
                </a:spcBef>
                <a:buClrTx/>
                <a:buFontTx/>
                <a:buNone/>
              </a:pPr>
              <a:t>17</a:t>
            </a:fld>
            <a:endParaRPr lang="en-GB" altLang="de-DE">
              <a:latin typeface="Arial" panose="020B0604020202020204" pitchFamily="34" charset="0"/>
              <a:cs typeface="DejaVu Sans" charset="0"/>
            </a:endParaRPr>
          </a:p>
        </p:txBody>
      </p:sp>
      <p:sp>
        <p:nvSpPr>
          <p:cNvPr id="29701" name="Text Box 3">
            <a:extLst>
              <a:ext uri="{FF2B5EF4-FFF2-40B4-BE49-F238E27FC236}">
                <a16:creationId xmlns:a16="http://schemas.microsoft.com/office/drawing/2014/main" id="{E7252C0D-4F3E-4FB0-8498-BBA7752CE1A3}"/>
              </a:ext>
            </a:extLst>
          </p:cNvPr>
          <p:cNvSpPr txBox="1">
            <a:spLocks noChangeArrowheads="1"/>
          </p:cNvSpPr>
          <p:nvPr/>
        </p:nvSpPr>
        <p:spPr bwMode="auto">
          <a:xfrm>
            <a:off x="5592763" y="6515100"/>
            <a:ext cx="417195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5B7A718D-E3EA-4F41-9583-D9FED192D45E}" type="slidenum">
              <a:rPr lang="en-GB" altLang="de-DE">
                <a:latin typeface="Arial" panose="020B0604020202020204" pitchFamily="34" charset="0"/>
                <a:cs typeface="DejaVu Sans" charset="0"/>
              </a:rPr>
              <a:pPr algn="r" eaLnBrk="1" hangingPunct="1">
                <a:spcBef>
                  <a:spcPct val="0"/>
                </a:spcBef>
                <a:buClrTx/>
                <a:buFontTx/>
                <a:buNone/>
              </a:pPr>
              <a:t>17</a:t>
            </a:fld>
            <a:endParaRPr lang="en-GB" altLang="de-DE">
              <a:latin typeface="Arial" panose="020B0604020202020204" pitchFamily="34" charset="0"/>
              <a:cs typeface="DejaVu Sans" charset="0"/>
            </a:endParaRPr>
          </a:p>
        </p:txBody>
      </p:sp>
      <p:sp>
        <p:nvSpPr>
          <p:cNvPr id="29702" name="Text Box 4">
            <a:extLst>
              <a:ext uri="{FF2B5EF4-FFF2-40B4-BE49-F238E27FC236}">
                <a16:creationId xmlns:a16="http://schemas.microsoft.com/office/drawing/2014/main" id="{A7F2DB6C-2395-4A1B-AEBF-1202020D2C04}"/>
              </a:ext>
            </a:extLst>
          </p:cNvPr>
          <p:cNvSpPr txBox="1">
            <a:spLocks noChangeArrowheads="1"/>
          </p:cNvSpPr>
          <p:nvPr/>
        </p:nvSpPr>
        <p:spPr bwMode="auto">
          <a:xfrm>
            <a:off x="5592763" y="6515100"/>
            <a:ext cx="4173537"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475DC229-DF48-4149-9C69-5ECCEB901150}" type="slidenum">
              <a:rPr lang="en-GB" altLang="de-DE">
                <a:latin typeface="Arial" panose="020B0604020202020204" pitchFamily="34" charset="0"/>
                <a:cs typeface="DejaVu Sans" charset="0"/>
              </a:rPr>
              <a:pPr algn="r" eaLnBrk="1" hangingPunct="1">
                <a:spcBef>
                  <a:spcPct val="0"/>
                </a:spcBef>
                <a:buClrTx/>
                <a:buFontTx/>
                <a:buNone/>
              </a:pPr>
              <a:t>17</a:t>
            </a:fld>
            <a:endParaRPr lang="en-GB" altLang="de-DE">
              <a:latin typeface="Arial" panose="020B0604020202020204" pitchFamily="34" charset="0"/>
              <a:cs typeface="DejaVu Sans" charset="0"/>
            </a:endParaRPr>
          </a:p>
        </p:txBody>
      </p:sp>
      <p:sp>
        <p:nvSpPr>
          <p:cNvPr id="29703" name="Text Box 5">
            <a:extLst>
              <a:ext uri="{FF2B5EF4-FFF2-40B4-BE49-F238E27FC236}">
                <a16:creationId xmlns:a16="http://schemas.microsoft.com/office/drawing/2014/main" id="{4DD6319E-812C-4891-BA9E-96F86EB6D22D}"/>
              </a:ext>
            </a:extLst>
          </p:cNvPr>
          <p:cNvSpPr txBox="1">
            <a:spLocks noChangeArrowheads="1"/>
          </p:cNvSpPr>
          <p:nvPr/>
        </p:nvSpPr>
        <p:spPr bwMode="auto">
          <a:xfrm>
            <a:off x="5592763" y="6515100"/>
            <a:ext cx="41783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88E29A21-EC27-43F0-848A-E5AA67C2CC2E}" type="slidenum">
              <a:rPr lang="en-GB" altLang="de-DE">
                <a:latin typeface="Arial" panose="020B0604020202020204" pitchFamily="34" charset="0"/>
                <a:cs typeface="DejaVu Sans" charset="0"/>
              </a:rPr>
              <a:pPr algn="r" eaLnBrk="1" hangingPunct="1">
                <a:spcBef>
                  <a:spcPct val="0"/>
                </a:spcBef>
                <a:buClrTx/>
                <a:buFontTx/>
                <a:buNone/>
              </a:pPr>
              <a:t>17</a:t>
            </a:fld>
            <a:endParaRPr lang="en-GB" altLang="de-DE">
              <a:latin typeface="Arial" panose="020B0604020202020204" pitchFamily="34" charset="0"/>
              <a:cs typeface="DejaVu Sans" charset="0"/>
            </a:endParaRPr>
          </a:p>
        </p:txBody>
      </p:sp>
      <p:sp>
        <p:nvSpPr>
          <p:cNvPr id="29704" name="Text Box 6">
            <a:extLst>
              <a:ext uri="{FF2B5EF4-FFF2-40B4-BE49-F238E27FC236}">
                <a16:creationId xmlns:a16="http://schemas.microsoft.com/office/drawing/2014/main" id="{11BF1C84-130B-4AD6-8D4F-8EE26DA8ABFA}"/>
              </a:ext>
            </a:extLst>
          </p:cNvPr>
          <p:cNvSpPr txBox="1">
            <a:spLocks noChangeArrowheads="1"/>
          </p:cNvSpPr>
          <p:nvPr/>
        </p:nvSpPr>
        <p:spPr bwMode="auto">
          <a:xfrm>
            <a:off x="5592763" y="6515100"/>
            <a:ext cx="41783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9F3C2CF0-3490-4FE3-9C07-586ACCBA856D}" type="slidenum">
              <a:rPr lang="en-GB" altLang="de-DE">
                <a:latin typeface="Arial" panose="020B0604020202020204" pitchFamily="34" charset="0"/>
                <a:cs typeface="DejaVu Sans" charset="0"/>
              </a:rPr>
              <a:pPr algn="r" eaLnBrk="1" hangingPunct="1">
                <a:spcBef>
                  <a:spcPct val="0"/>
                </a:spcBef>
                <a:buClrTx/>
                <a:buFontTx/>
                <a:buNone/>
              </a:pPr>
              <a:t>17</a:t>
            </a:fld>
            <a:endParaRPr lang="en-GB" altLang="de-DE">
              <a:latin typeface="Arial" panose="020B0604020202020204" pitchFamily="34" charset="0"/>
              <a:cs typeface="DejaVu Sans" charset="0"/>
            </a:endParaRPr>
          </a:p>
        </p:txBody>
      </p:sp>
      <p:sp>
        <p:nvSpPr>
          <p:cNvPr id="29705" name="Text Box 7">
            <a:extLst>
              <a:ext uri="{FF2B5EF4-FFF2-40B4-BE49-F238E27FC236}">
                <a16:creationId xmlns:a16="http://schemas.microsoft.com/office/drawing/2014/main" id="{03BC2C75-EEE9-4617-BC34-AFE4DF71D35A}"/>
              </a:ext>
            </a:extLst>
          </p:cNvPr>
          <p:cNvSpPr txBox="1">
            <a:spLocks noChangeArrowheads="1"/>
          </p:cNvSpPr>
          <p:nvPr/>
        </p:nvSpPr>
        <p:spPr bwMode="auto">
          <a:xfrm>
            <a:off x="5592763" y="6515100"/>
            <a:ext cx="41910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33707EC2-DF62-4800-9334-27C8B5C8FB0D}" type="slidenum">
              <a:rPr lang="en-GB" altLang="de-DE">
                <a:latin typeface="Arial" panose="020B0604020202020204" pitchFamily="34" charset="0"/>
                <a:cs typeface="DejaVu Sans" charset="0"/>
              </a:rPr>
              <a:pPr algn="r" eaLnBrk="1" hangingPunct="1">
                <a:spcBef>
                  <a:spcPct val="0"/>
                </a:spcBef>
                <a:buClrTx/>
                <a:buFontTx/>
                <a:buNone/>
              </a:pPr>
              <a:t>17</a:t>
            </a:fld>
            <a:endParaRPr lang="en-GB" altLang="de-DE">
              <a:latin typeface="Arial" panose="020B0604020202020204" pitchFamily="34" charset="0"/>
              <a:cs typeface="DejaVu Sans" charset="0"/>
            </a:endParaRPr>
          </a:p>
        </p:txBody>
      </p:sp>
      <p:sp>
        <p:nvSpPr>
          <p:cNvPr id="29706" name="Text Box 8">
            <a:extLst>
              <a:ext uri="{FF2B5EF4-FFF2-40B4-BE49-F238E27FC236}">
                <a16:creationId xmlns:a16="http://schemas.microsoft.com/office/drawing/2014/main" id="{0EA1C0F2-35A9-4DE8-9F91-0988EFF7AF8F}"/>
              </a:ext>
            </a:extLst>
          </p:cNvPr>
          <p:cNvSpPr txBox="1">
            <a:spLocks noChangeArrowheads="1"/>
          </p:cNvSpPr>
          <p:nvPr/>
        </p:nvSpPr>
        <p:spPr bwMode="auto">
          <a:xfrm>
            <a:off x="5592763" y="6515100"/>
            <a:ext cx="4195762"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C795CD3B-840B-4EF1-9F25-FD6E935667B6}" type="slidenum">
              <a:rPr lang="en-GB" altLang="de-DE">
                <a:latin typeface="Arial" panose="020B0604020202020204" pitchFamily="34" charset="0"/>
                <a:cs typeface="DejaVu Sans" charset="0"/>
              </a:rPr>
              <a:pPr algn="r" eaLnBrk="1" hangingPunct="1">
                <a:spcBef>
                  <a:spcPct val="0"/>
                </a:spcBef>
                <a:buClrTx/>
                <a:buFontTx/>
                <a:buNone/>
              </a:pPr>
              <a:t>17</a:t>
            </a:fld>
            <a:endParaRPr lang="en-GB" altLang="de-DE">
              <a:latin typeface="Arial" panose="020B0604020202020204" pitchFamily="34" charset="0"/>
              <a:cs typeface="DejaVu Sans" charset="0"/>
            </a:endParaRPr>
          </a:p>
        </p:txBody>
      </p:sp>
      <p:sp>
        <p:nvSpPr>
          <p:cNvPr id="29707" name="Text Box 9">
            <a:extLst>
              <a:ext uri="{FF2B5EF4-FFF2-40B4-BE49-F238E27FC236}">
                <a16:creationId xmlns:a16="http://schemas.microsoft.com/office/drawing/2014/main" id="{92BBC222-0B33-4844-B620-D9BD4D6025D0}"/>
              </a:ext>
            </a:extLst>
          </p:cNvPr>
          <p:cNvSpPr txBox="1">
            <a:spLocks noChangeArrowheads="1"/>
          </p:cNvSpPr>
          <p:nvPr/>
        </p:nvSpPr>
        <p:spPr bwMode="auto">
          <a:xfrm>
            <a:off x="5592763" y="6515100"/>
            <a:ext cx="420052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DB681402-F407-42B9-ABA7-7581021D3C2E}" type="slidenum">
              <a:rPr lang="en-GB" altLang="de-DE">
                <a:latin typeface="Arial" panose="020B0604020202020204" pitchFamily="34" charset="0"/>
                <a:cs typeface="DejaVu Sans" charset="0"/>
              </a:rPr>
              <a:pPr algn="r" eaLnBrk="1" hangingPunct="1">
                <a:spcBef>
                  <a:spcPct val="0"/>
                </a:spcBef>
                <a:buClrTx/>
                <a:buFontTx/>
                <a:buNone/>
              </a:pPr>
              <a:t>17</a:t>
            </a:fld>
            <a:endParaRPr lang="en-GB" altLang="de-DE">
              <a:latin typeface="Arial" panose="020B0604020202020204" pitchFamily="34" charset="0"/>
              <a:cs typeface="DejaVu Sans" charset="0"/>
            </a:endParaRPr>
          </a:p>
        </p:txBody>
      </p:sp>
      <p:sp>
        <p:nvSpPr>
          <p:cNvPr id="29708" name="Text Box 10">
            <a:extLst>
              <a:ext uri="{FF2B5EF4-FFF2-40B4-BE49-F238E27FC236}">
                <a16:creationId xmlns:a16="http://schemas.microsoft.com/office/drawing/2014/main" id="{EEE02D94-0344-4210-8AC3-281A9D312F02}"/>
              </a:ext>
            </a:extLst>
          </p:cNvPr>
          <p:cNvSpPr txBox="1">
            <a:spLocks noChangeArrowheads="1"/>
          </p:cNvSpPr>
          <p:nvPr/>
        </p:nvSpPr>
        <p:spPr bwMode="auto">
          <a:xfrm>
            <a:off x="5592763" y="6515100"/>
            <a:ext cx="421957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D57C826E-51F3-42AA-8071-D32841935291}" type="slidenum">
              <a:rPr lang="en-GB" altLang="de-DE">
                <a:latin typeface="Arial" panose="020B0604020202020204" pitchFamily="34" charset="0"/>
                <a:cs typeface="DejaVu Sans" charset="0"/>
              </a:rPr>
              <a:pPr algn="r" eaLnBrk="1" hangingPunct="1">
                <a:spcBef>
                  <a:spcPct val="0"/>
                </a:spcBef>
                <a:buClrTx/>
                <a:buFontTx/>
                <a:buNone/>
              </a:pPr>
              <a:t>17</a:t>
            </a:fld>
            <a:endParaRPr lang="en-GB" altLang="de-DE">
              <a:latin typeface="Arial" panose="020B0604020202020204" pitchFamily="34" charset="0"/>
              <a:cs typeface="DejaVu Sans" charset="0"/>
            </a:endParaRPr>
          </a:p>
        </p:txBody>
      </p:sp>
      <p:sp>
        <p:nvSpPr>
          <p:cNvPr id="29709" name="Text Box 11">
            <a:extLst>
              <a:ext uri="{FF2B5EF4-FFF2-40B4-BE49-F238E27FC236}">
                <a16:creationId xmlns:a16="http://schemas.microsoft.com/office/drawing/2014/main" id="{C1E02D19-4FBB-4CEB-A796-DC2FA2D46355}"/>
              </a:ext>
            </a:extLst>
          </p:cNvPr>
          <p:cNvSpPr txBox="1">
            <a:spLocks noChangeArrowheads="1"/>
          </p:cNvSpPr>
          <p:nvPr/>
        </p:nvSpPr>
        <p:spPr bwMode="auto">
          <a:xfrm>
            <a:off x="1646238" y="514350"/>
            <a:ext cx="6581775" cy="2573338"/>
          </a:xfrm>
          <a:prstGeom prst="rect">
            <a:avLst/>
          </a:prstGeom>
          <a:solidFill>
            <a:srgbClr val="FFFFFF"/>
          </a:solidFill>
          <a:ln w="9360">
            <a:solidFill>
              <a:srgbClr val="000000"/>
            </a:solidFill>
            <a:miter lim="800000"/>
            <a:headEnd/>
            <a:tailEnd/>
          </a:ln>
        </p:spPr>
        <p:txBody>
          <a:bodyPr wrap="none" lIns="87632" tIns="43817" rIns="87632" bIns="43817" anchor="ctr"/>
          <a:lstStyle/>
          <a:p>
            <a:pPr eaLnBrk="1" hangingPunct="1">
              <a:lnSpc>
                <a:spcPct val="7000"/>
              </a:lnSpc>
              <a:buClr>
                <a:srgbClr val="000000"/>
              </a:buClr>
              <a:buSzPct val="100000"/>
              <a:buFont typeface="Times New Roman" panose="02020603050405020304" pitchFamily="18" charset="0"/>
              <a:buNone/>
            </a:pPr>
            <a:endParaRPr lang="de-DE" altLang="de-DE"/>
          </a:p>
        </p:txBody>
      </p:sp>
      <p:sp>
        <p:nvSpPr>
          <p:cNvPr id="29710" name="Rectangle 12">
            <a:extLst>
              <a:ext uri="{FF2B5EF4-FFF2-40B4-BE49-F238E27FC236}">
                <a16:creationId xmlns:a16="http://schemas.microsoft.com/office/drawing/2014/main" id="{1A58CC9B-D5CD-4912-9ACB-BC5442BF6240}"/>
              </a:ext>
            </a:extLst>
          </p:cNvPr>
          <p:cNvSpPr>
            <a:spLocks noGrp="1" noChangeArrowheads="1"/>
          </p:cNvSpPr>
          <p:nvPr>
            <p:ph type="body"/>
          </p:nvPr>
        </p:nvSpPr>
        <p:spPr>
          <a:xfrm>
            <a:off x="987425" y="3257550"/>
            <a:ext cx="7780338" cy="3025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632" tIns="43817" rIns="87632" bIns="43817" anchor="ctr"/>
          <a:lstStyle/>
          <a:p>
            <a:endParaRPr lang="de-DE" altLang="de-DE" dirty="0">
              <a:latin typeface="Times New Roman" panose="02020603050405020304" pitchFamily="18" charset="0"/>
            </a:endParaRPr>
          </a:p>
        </p:txBody>
      </p:sp>
    </p:spTree>
    <p:extLst>
      <p:ext uri="{BB962C8B-B14F-4D97-AF65-F5344CB8AC3E}">
        <p14:creationId xmlns:p14="http://schemas.microsoft.com/office/powerpoint/2010/main" val="1242837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58">
            <a:extLst>
              <a:ext uri="{FF2B5EF4-FFF2-40B4-BE49-F238E27FC236}">
                <a16:creationId xmlns:a16="http://schemas.microsoft.com/office/drawing/2014/main" id="{C9D53C42-DF50-4B1E-B1EF-E7E01FD64024}"/>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fld id="{DC371DD0-084B-4585-AF6F-C93426C09BE3}" type="slidenum">
              <a:rPr lang="en-GB" altLang="de-DE" sz="1100" smtClean="0">
                <a:latin typeface="Arial" panose="020B0604020202020204" pitchFamily="34" charset="0"/>
                <a:cs typeface="DejaVu Sans" charset="0"/>
              </a:rPr>
              <a:pPr>
                <a:spcBef>
                  <a:spcPct val="0"/>
                </a:spcBef>
                <a:buClrTx/>
                <a:buFontTx/>
                <a:buNone/>
              </a:pPr>
              <a:t>2</a:t>
            </a:fld>
            <a:endParaRPr lang="en-GB" altLang="de-DE" sz="1100">
              <a:latin typeface="Arial" panose="020B0604020202020204" pitchFamily="34" charset="0"/>
              <a:cs typeface="DejaVu Sans" charset="0"/>
            </a:endParaRPr>
          </a:p>
        </p:txBody>
      </p:sp>
      <p:sp>
        <p:nvSpPr>
          <p:cNvPr id="7171" name="Text Box 1">
            <a:extLst>
              <a:ext uri="{FF2B5EF4-FFF2-40B4-BE49-F238E27FC236}">
                <a16:creationId xmlns:a16="http://schemas.microsoft.com/office/drawing/2014/main" id="{8C6DA78C-D04E-4768-A1DC-0888EA730ECA}"/>
              </a:ext>
            </a:extLst>
          </p:cNvPr>
          <p:cNvSpPr txBox="1">
            <a:spLocks noChangeArrowheads="1"/>
          </p:cNvSpPr>
          <p:nvPr/>
        </p:nvSpPr>
        <p:spPr bwMode="auto">
          <a:xfrm>
            <a:off x="5592763" y="6515100"/>
            <a:ext cx="4165600"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CABFC923-0064-443F-ADB4-371BD71AF598}" type="slidenum">
              <a:rPr lang="en-GB" altLang="de-DE">
                <a:latin typeface="Arial" panose="020B0604020202020204" pitchFamily="34" charset="0"/>
                <a:cs typeface="DejaVu Sans" charset="0"/>
              </a:rPr>
              <a:pPr algn="r" eaLnBrk="1" hangingPunct="1">
                <a:spcBef>
                  <a:spcPct val="0"/>
                </a:spcBef>
                <a:buClrTx/>
                <a:buFontTx/>
                <a:buNone/>
              </a:pPr>
              <a:t>2</a:t>
            </a:fld>
            <a:endParaRPr lang="en-GB" altLang="de-DE">
              <a:latin typeface="Arial" panose="020B0604020202020204" pitchFamily="34" charset="0"/>
              <a:cs typeface="DejaVu Sans" charset="0"/>
            </a:endParaRPr>
          </a:p>
        </p:txBody>
      </p:sp>
      <p:sp>
        <p:nvSpPr>
          <p:cNvPr id="7172" name="Text Box 2">
            <a:extLst>
              <a:ext uri="{FF2B5EF4-FFF2-40B4-BE49-F238E27FC236}">
                <a16:creationId xmlns:a16="http://schemas.microsoft.com/office/drawing/2014/main" id="{6740CA53-6DE5-4048-8DE4-2A32D0AE585D}"/>
              </a:ext>
            </a:extLst>
          </p:cNvPr>
          <p:cNvSpPr txBox="1">
            <a:spLocks noChangeArrowheads="1"/>
          </p:cNvSpPr>
          <p:nvPr/>
        </p:nvSpPr>
        <p:spPr bwMode="auto">
          <a:xfrm>
            <a:off x="5592763" y="6515100"/>
            <a:ext cx="4170362"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C8ADD7CA-F745-4E1F-AB53-56BE9281563C}" type="slidenum">
              <a:rPr lang="en-GB" altLang="de-DE">
                <a:latin typeface="Arial" panose="020B0604020202020204" pitchFamily="34" charset="0"/>
                <a:cs typeface="DejaVu Sans" charset="0"/>
              </a:rPr>
              <a:pPr algn="r" eaLnBrk="1" hangingPunct="1">
                <a:spcBef>
                  <a:spcPct val="0"/>
                </a:spcBef>
                <a:buClrTx/>
                <a:buFontTx/>
                <a:buNone/>
              </a:pPr>
              <a:t>2</a:t>
            </a:fld>
            <a:endParaRPr lang="en-GB" altLang="de-DE">
              <a:latin typeface="Arial" panose="020B0604020202020204" pitchFamily="34" charset="0"/>
              <a:cs typeface="DejaVu Sans" charset="0"/>
            </a:endParaRPr>
          </a:p>
        </p:txBody>
      </p:sp>
      <p:sp>
        <p:nvSpPr>
          <p:cNvPr id="7173" name="Text Box 3">
            <a:extLst>
              <a:ext uri="{FF2B5EF4-FFF2-40B4-BE49-F238E27FC236}">
                <a16:creationId xmlns:a16="http://schemas.microsoft.com/office/drawing/2014/main" id="{BF462D75-F5E5-4BD5-81FD-AA0C50F2815F}"/>
              </a:ext>
            </a:extLst>
          </p:cNvPr>
          <p:cNvSpPr txBox="1">
            <a:spLocks noChangeArrowheads="1"/>
          </p:cNvSpPr>
          <p:nvPr/>
        </p:nvSpPr>
        <p:spPr bwMode="auto">
          <a:xfrm>
            <a:off x="5592763" y="6515100"/>
            <a:ext cx="417195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2BEF10AE-94BF-4C71-9C4E-A42834474040}" type="slidenum">
              <a:rPr lang="en-GB" altLang="de-DE">
                <a:latin typeface="Arial" panose="020B0604020202020204" pitchFamily="34" charset="0"/>
                <a:cs typeface="DejaVu Sans" charset="0"/>
              </a:rPr>
              <a:pPr algn="r" eaLnBrk="1" hangingPunct="1">
                <a:spcBef>
                  <a:spcPct val="0"/>
                </a:spcBef>
                <a:buClrTx/>
                <a:buFontTx/>
                <a:buNone/>
              </a:pPr>
              <a:t>2</a:t>
            </a:fld>
            <a:endParaRPr lang="en-GB" altLang="de-DE">
              <a:latin typeface="Arial" panose="020B0604020202020204" pitchFamily="34" charset="0"/>
              <a:cs typeface="DejaVu Sans" charset="0"/>
            </a:endParaRPr>
          </a:p>
        </p:txBody>
      </p:sp>
      <p:sp>
        <p:nvSpPr>
          <p:cNvPr id="7174" name="Text Box 4">
            <a:extLst>
              <a:ext uri="{FF2B5EF4-FFF2-40B4-BE49-F238E27FC236}">
                <a16:creationId xmlns:a16="http://schemas.microsoft.com/office/drawing/2014/main" id="{B98572EE-2A82-4E77-A769-FFD39492C555}"/>
              </a:ext>
            </a:extLst>
          </p:cNvPr>
          <p:cNvSpPr txBox="1">
            <a:spLocks noChangeArrowheads="1"/>
          </p:cNvSpPr>
          <p:nvPr/>
        </p:nvSpPr>
        <p:spPr bwMode="auto">
          <a:xfrm>
            <a:off x="5592763" y="6515100"/>
            <a:ext cx="4173537"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B069BC73-F8A2-49F4-92A1-DE8297ACF86E}" type="slidenum">
              <a:rPr lang="en-GB" altLang="de-DE">
                <a:latin typeface="Arial" panose="020B0604020202020204" pitchFamily="34" charset="0"/>
                <a:cs typeface="DejaVu Sans" charset="0"/>
              </a:rPr>
              <a:pPr algn="r" eaLnBrk="1" hangingPunct="1">
                <a:spcBef>
                  <a:spcPct val="0"/>
                </a:spcBef>
                <a:buClrTx/>
                <a:buFontTx/>
                <a:buNone/>
              </a:pPr>
              <a:t>2</a:t>
            </a:fld>
            <a:endParaRPr lang="en-GB" altLang="de-DE">
              <a:latin typeface="Arial" panose="020B0604020202020204" pitchFamily="34" charset="0"/>
              <a:cs typeface="DejaVu Sans" charset="0"/>
            </a:endParaRPr>
          </a:p>
        </p:txBody>
      </p:sp>
      <p:sp>
        <p:nvSpPr>
          <p:cNvPr id="7175" name="Text Box 5">
            <a:extLst>
              <a:ext uri="{FF2B5EF4-FFF2-40B4-BE49-F238E27FC236}">
                <a16:creationId xmlns:a16="http://schemas.microsoft.com/office/drawing/2014/main" id="{D45B2DF9-31C2-49DE-94F3-229F37E13904}"/>
              </a:ext>
            </a:extLst>
          </p:cNvPr>
          <p:cNvSpPr txBox="1">
            <a:spLocks noChangeArrowheads="1"/>
          </p:cNvSpPr>
          <p:nvPr/>
        </p:nvSpPr>
        <p:spPr bwMode="auto">
          <a:xfrm>
            <a:off x="5592763" y="6515100"/>
            <a:ext cx="41783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929E2D85-9C09-4CD4-92F6-894F1C42FD84}" type="slidenum">
              <a:rPr lang="en-GB" altLang="de-DE">
                <a:latin typeface="Arial" panose="020B0604020202020204" pitchFamily="34" charset="0"/>
                <a:cs typeface="DejaVu Sans" charset="0"/>
              </a:rPr>
              <a:pPr algn="r" eaLnBrk="1" hangingPunct="1">
                <a:spcBef>
                  <a:spcPct val="0"/>
                </a:spcBef>
                <a:buClrTx/>
                <a:buFontTx/>
                <a:buNone/>
              </a:pPr>
              <a:t>2</a:t>
            </a:fld>
            <a:endParaRPr lang="en-GB" altLang="de-DE">
              <a:latin typeface="Arial" panose="020B0604020202020204" pitchFamily="34" charset="0"/>
              <a:cs typeface="DejaVu Sans" charset="0"/>
            </a:endParaRPr>
          </a:p>
        </p:txBody>
      </p:sp>
      <p:sp>
        <p:nvSpPr>
          <p:cNvPr id="7176" name="Text Box 6">
            <a:extLst>
              <a:ext uri="{FF2B5EF4-FFF2-40B4-BE49-F238E27FC236}">
                <a16:creationId xmlns:a16="http://schemas.microsoft.com/office/drawing/2014/main" id="{C1B57A9D-96B6-4C40-AD7D-89F656D96107}"/>
              </a:ext>
            </a:extLst>
          </p:cNvPr>
          <p:cNvSpPr txBox="1">
            <a:spLocks noChangeArrowheads="1"/>
          </p:cNvSpPr>
          <p:nvPr/>
        </p:nvSpPr>
        <p:spPr bwMode="auto">
          <a:xfrm>
            <a:off x="5592763" y="6515100"/>
            <a:ext cx="41783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4B0DC7AA-00AA-480D-B6D3-C7A118237537}" type="slidenum">
              <a:rPr lang="en-GB" altLang="de-DE">
                <a:latin typeface="Arial" panose="020B0604020202020204" pitchFamily="34" charset="0"/>
                <a:cs typeface="DejaVu Sans" charset="0"/>
              </a:rPr>
              <a:pPr algn="r" eaLnBrk="1" hangingPunct="1">
                <a:spcBef>
                  <a:spcPct val="0"/>
                </a:spcBef>
                <a:buClrTx/>
                <a:buFontTx/>
                <a:buNone/>
              </a:pPr>
              <a:t>2</a:t>
            </a:fld>
            <a:endParaRPr lang="en-GB" altLang="de-DE">
              <a:latin typeface="Arial" panose="020B0604020202020204" pitchFamily="34" charset="0"/>
              <a:cs typeface="DejaVu Sans" charset="0"/>
            </a:endParaRPr>
          </a:p>
        </p:txBody>
      </p:sp>
      <p:sp>
        <p:nvSpPr>
          <p:cNvPr id="7177" name="Text Box 7">
            <a:extLst>
              <a:ext uri="{FF2B5EF4-FFF2-40B4-BE49-F238E27FC236}">
                <a16:creationId xmlns:a16="http://schemas.microsoft.com/office/drawing/2014/main" id="{5B61C23F-0E36-48C7-A4A4-2AE8A92E6263}"/>
              </a:ext>
            </a:extLst>
          </p:cNvPr>
          <p:cNvSpPr txBox="1">
            <a:spLocks noChangeArrowheads="1"/>
          </p:cNvSpPr>
          <p:nvPr/>
        </p:nvSpPr>
        <p:spPr bwMode="auto">
          <a:xfrm>
            <a:off x="5592763" y="6515100"/>
            <a:ext cx="41910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6A49B4BC-60D2-4CF1-B1C8-3792C42CC8BE}" type="slidenum">
              <a:rPr lang="en-GB" altLang="de-DE">
                <a:latin typeface="Arial" panose="020B0604020202020204" pitchFamily="34" charset="0"/>
                <a:cs typeface="DejaVu Sans" charset="0"/>
              </a:rPr>
              <a:pPr algn="r" eaLnBrk="1" hangingPunct="1">
                <a:spcBef>
                  <a:spcPct val="0"/>
                </a:spcBef>
                <a:buClrTx/>
                <a:buFontTx/>
                <a:buNone/>
              </a:pPr>
              <a:t>2</a:t>
            </a:fld>
            <a:endParaRPr lang="en-GB" altLang="de-DE">
              <a:latin typeface="Arial" panose="020B0604020202020204" pitchFamily="34" charset="0"/>
              <a:cs typeface="DejaVu Sans" charset="0"/>
            </a:endParaRPr>
          </a:p>
        </p:txBody>
      </p:sp>
      <p:sp>
        <p:nvSpPr>
          <p:cNvPr id="7178" name="Text Box 8">
            <a:extLst>
              <a:ext uri="{FF2B5EF4-FFF2-40B4-BE49-F238E27FC236}">
                <a16:creationId xmlns:a16="http://schemas.microsoft.com/office/drawing/2014/main" id="{168C1C8E-1E51-4D74-A31A-7A5F2C2C0138}"/>
              </a:ext>
            </a:extLst>
          </p:cNvPr>
          <p:cNvSpPr txBox="1">
            <a:spLocks noChangeArrowheads="1"/>
          </p:cNvSpPr>
          <p:nvPr/>
        </p:nvSpPr>
        <p:spPr bwMode="auto">
          <a:xfrm>
            <a:off x="5592763" y="6515100"/>
            <a:ext cx="4195762"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106E842C-5EF4-4F1B-976A-C1A940F4042F}" type="slidenum">
              <a:rPr lang="en-GB" altLang="de-DE">
                <a:latin typeface="Arial" panose="020B0604020202020204" pitchFamily="34" charset="0"/>
                <a:cs typeface="DejaVu Sans" charset="0"/>
              </a:rPr>
              <a:pPr algn="r" eaLnBrk="1" hangingPunct="1">
                <a:spcBef>
                  <a:spcPct val="0"/>
                </a:spcBef>
                <a:buClrTx/>
                <a:buFontTx/>
                <a:buNone/>
              </a:pPr>
              <a:t>2</a:t>
            </a:fld>
            <a:endParaRPr lang="en-GB" altLang="de-DE">
              <a:latin typeface="Arial" panose="020B0604020202020204" pitchFamily="34" charset="0"/>
              <a:cs typeface="DejaVu Sans" charset="0"/>
            </a:endParaRPr>
          </a:p>
        </p:txBody>
      </p:sp>
      <p:sp>
        <p:nvSpPr>
          <p:cNvPr id="7179" name="Text Box 9">
            <a:extLst>
              <a:ext uri="{FF2B5EF4-FFF2-40B4-BE49-F238E27FC236}">
                <a16:creationId xmlns:a16="http://schemas.microsoft.com/office/drawing/2014/main" id="{3F9431B1-CF97-40EF-953F-09C1A73972FC}"/>
              </a:ext>
            </a:extLst>
          </p:cNvPr>
          <p:cNvSpPr txBox="1">
            <a:spLocks noChangeArrowheads="1"/>
          </p:cNvSpPr>
          <p:nvPr/>
        </p:nvSpPr>
        <p:spPr bwMode="auto">
          <a:xfrm>
            <a:off x="5592763" y="6515100"/>
            <a:ext cx="420052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BF703244-F545-4E15-B62C-1BFBC91EF2EF}" type="slidenum">
              <a:rPr lang="en-GB" altLang="de-DE">
                <a:latin typeface="Arial" panose="020B0604020202020204" pitchFamily="34" charset="0"/>
                <a:cs typeface="DejaVu Sans" charset="0"/>
              </a:rPr>
              <a:pPr algn="r" eaLnBrk="1" hangingPunct="1">
                <a:spcBef>
                  <a:spcPct val="0"/>
                </a:spcBef>
                <a:buClrTx/>
                <a:buFontTx/>
                <a:buNone/>
              </a:pPr>
              <a:t>2</a:t>
            </a:fld>
            <a:endParaRPr lang="en-GB" altLang="de-DE">
              <a:latin typeface="Arial" panose="020B0604020202020204" pitchFamily="34" charset="0"/>
              <a:cs typeface="DejaVu Sans" charset="0"/>
            </a:endParaRPr>
          </a:p>
        </p:txBody>
      </p:sp>
      <p:sp>
        <p:nvSpPr>
          <p:cNvPr id="7180" name="Text Box 10">
            <a:extLst>
              <a:ext uri="{FF2B5EF4-FFF2-40B4-BE49-F238E27FC236}">
                <a16:creationId xmlns:a16="http://schemas.microsoft.com/office/drawing/2014/main" id="{0E1199D0-4BAC-4CBA-9392-34BBDE891D05}"/>
              </a:ext>
            </a:extLst>
          </p:cNvPr>
          <p:cNvSpPr txBox="1">
            <a:spLocks noChangeArrowheads="1"/>
          </p:cNvSpPr>
          <p:nvPr/>
        </p:nvSpPr>
        <p:spPr bwMode="auto">
          <a:xfrm>
            <a:off x="5592763" y="6515100"/>
            <a:ext cx="421957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6FFD66C2-9EED-4E88-94CC-2BD5754F5BA7}" type="slidenum">
              <a:rPr lang="en-GB" altLang="de-DE">
                <a:latin typeface="Arial" panose="020B0604020202020204" pitchFamily="34" charset="0"/>
                <a:cs typeface="DejaVu Sans" charset="0"/>
              </a:rPr>
              <a:pPr algn="r" eaLnBrk="1" hangingPunct="1">
                <a:spcBef>
                  <a:spcPct val="0"/>
                </a:spcBef>
                <a:buClrTx/>
                <a:buFontTx/>
                <a:buNone/>
              </a:pPr>
              <a:t>2</a:t>
            </a:fld>
            <a:endParaRPr lang="en-GB" altLang="de-DE">
              <a:latin typeface="Arial" panose="020B0604020202020204" pitchFamily="34" charset="0"/>
              <a:cs typeface="DejaVu Sans" charset="0"/>
            </a:endParaRPr>
          </a:p>
        </p:txBody>
      </p:sp>
      <p:sp>
        <p:nvSpPr>
          <p:cNvPr id="7181" name="Text Box 11">
            <a:extLst>
              <a:ext uri="{FF2B5EF4-FFF2-40B4-BE49-F238E27FC236}">
                <a16:creationId xmlns:a16="http://schemas.microsoft.com/office/drawing/2014/main" id="{E83BEE22-7BC0-4F8B-8AC1-4035C7F77E53}"/>
              </a:ext>
            </a:extLst>
          </p:cNvPr>
          <p:cNvSpPr txBox="1">
            <a:spLocks noChangeArrowheads="1"/>
          </p:cNvSpPr>
          <p:nvPr/>
        </p:nvSpPr>
        <p:spPr bwMode="auto">
          <a:xfrm>
            <a:off x="1646238" y="514350"/>
            <a:ext cx="6581775" cy="2573338"/>
          </a:xfrm>
          <a:prstGeom prst="rect">
            <a:avLst/>
          </a:prstGeom>
          <a:solidFill>
            <a:srgbClr val="FFFFFF"/>
          </a:solidFill>
          <a:ln w="9360">
            <a:solidFill>
              <a:srgbClr val="000000"/>
            </a:solidFill>
            <a:miter lim="800000"/>
            <a:headEnd/>
            <a:tailEnd/>
          </a:ln>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de-DE"/>
          </a:p>
        </p:txBody>
      </p:sp>
      <p:sp>
        <p:nvSpPr>
          <p:cNvPr id="7182" name="Rectangle 12">
            <a:extLst>
              <a:ext uri="{FF2B5EF4-FFF2-40B4-BE49-F238E27FC236}">
                <a16:creationId xmlns:a16="http://schemas.microsoft.com/office/drawing/2014/main" id="{27935650-2AE7-46F5-A95F-A9BF4EDF0FAD}"/>
              </a:ext>
            </a:extLst>
          </p:cNvPr>
          <p:cNvSpPr>
            <a:spLocks noGrp="1" noChangeArrowheads="1"/>
          </p:cNvSpPr>
          <p:nvPr>
            <p:ph type="body"/>
          </p:nvPr>
        </p:nvSpPr>
        <p:spPr>
          <a:xfrm>
            <a:off x="987425" y="3257550"/>
            <a:ext cx="7780338" cy="3025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640" tIns="43820" rIns="87640" bIns="43820" anchor="ctr"/>
          <a:lstStyle/>
          <a:p>
            <a:endParaRPr lang="de-DE" altLang="de-DE" dirty="0">
              <a:latin typeface="Times New Roman" panose="02020603050405020304" pitchFamily="18" charset="0"/>
            </a:endParaRPr>
          </a:p>
        </p:txBody>
      </p:sp>
    </p:spTree>
    <p:extLst>
      <p:ext uri="{BB962C8B-B14F-4D97-AF65-F5344CB8AC3E}">
        <p14:creationId xmlns:p14="http://schemas.microsoft.com/office/powerpoint/2010/main" val="96478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58">
            <a:extLst>
              <a:ext uri="{FF2B5EF4-FFF2-40B4-BE49-F238E27FC236}">
                <a16:creationId xmlns:a16="http://schemas.microsoft.com/office/drawing/2014/main" id="{AD9CD633-084A-4A36-A9B4-A007A3184A1E}"/>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fld id="{0F6AB065-5EC0-460E-8CDE-CAB5EE0DD21B}" type="slidenum">
              <a:rPr lang="en-GB" altLang="de-DE" sz="1100" smtClean="0">
                <a:latin typeface="Arial" panose="020B0604020202020204" pitchFamily="34" charset="0"/>
                <a:cs typeface="DejaVu Sans" charset="0"/>
              </a:rPr>
              <a:pPr>
                <a:spcBef>
                  <a:spcPct val="0"/>
                </a:spcBef>
                <a:buClrTx/>
                <a:buFontTx/>
                <a:buNone/>
              </a:pPr>
              <a:t>3</a:t>
            </a:fld>
            <a:endParaRPr lang="en-GB" altLang="de-DE" sz="1100">
              <a:latin typeface="Arial" panose="020B0604020202020204" pitchFamily="34" charset="0"/>
              <a:cs typeface="DejaVu Sans" charset="0"/>
            </a:endParaRPr>
          </a:p>
        </p:txBody>
      </p:sp>
      <p:sp>
        <p:nvSpPr>
          <p:cNvPr id="29699" name="Text Box 1">
            <a:extLst>
              <a:ext uri="{FF2B5EF4-FFF2-40B4-BE49-F238E27FC236}">
                <a16:creationId xmlns:a16="http://schemas.microsoft.com/office/drawing/2014/main" id="{8044D31F-5834-4DE0-A8A3-6EE8FE4FF2BC}"/>
              </a:ext>
            </a:extLst>
          </p:cNvPr>
          <p:cNvSpPr txBox="1">
            <a:spLocks noChangeArrowheads="1"/>
          </p:cNvSpPr>
          <p:nvPr/>
        </p:nvSpPr>
        <p:spPr bwMode="auto">
          <a:xfrm>
            <a:off x="5592763" y="6515100"/>
            <a:ext cx="4165600"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909EF04B-CB84-45F0-935D-B856F060C5F5}" type="slidenum">
              <a:rPr lang="en-GB" altLang="de-DE">
                <a:latin typeface="Arial" panose="020B0604020202020204" pitchFamily="34" charset="0"/>
                <a:cs typeface="DejaVu Sans" charset="0"/>
              </a:rPr>
              <a:pPr algn="r" eaLnBrk="1" hangingPunct="1">
                <a:spcBef>
                  <a:spcPct val="0"/>
                </a:spcBef>
                <a:buClrTx/>
                <a:buFontTx/>
                <a:buNone/>
              </a:pPr>
              <a:t>3</a:t>
            </a:fld>
            <a:endParaRPr lang="en-GB" altLang="de-DE">
              <a:latin typeface="Arial" panose="020B0604020202020204" pitchFamily="34" charset="0"/>
              <a:cs typeface="DejaVu Sans" charset="0"/>
            </a:endParaRPr>
          </a:p>
        </p:txBody>
      </p:sp>
      <p:sp>
        <p:nvSpPr>
          <p:cNvPr id="29700" name="Text Box 2">
            <a:extLst>
              <a:ext uri="{FF2B5EF4-FFF2-40B4-BE49-F238E27FC236}">
                <a16:creationId xmlns:a16="http://schemas.microsoft.com/office/drawing/2014/main" id="{E4D4DEFB-F7CA-441B-A320-847D8C6DB513}"/>
              </a:ext>
            </a:extLst>
          </p:cNvPr>
          <p:cNvSpPr txBox="1">
            <a:spLocks noChangeArrowheads="1"/>
          </p:cNvSpPr>
          <p:nvPr/>
        </p:nvSpPr>
        <p:spPr bwMode="auto">
          <a:xfrm>
            <a:off x="5592763" y="6515100"/>
            <a:ext cx="4170362"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6EE3FBA9-75B7-4DBB-874E-75C9F32DCBF2}" type="slidenum">
              <a:rPr lang="en-GB" altLang="de-DE">
                <a:latin typeface="Arial" panose="020B0604020202020204" pitchFamily="34" charset="0"/>
                <a:cs typeface="DejaVu Sans" charset="0"/>
              </a:rPr>
              <a:pPr algn="r" eaLnBrk="1" hangingPunct="1">
                <a:spcBef>
                  <a:spcPct val="0"/>
                </a:spcBef>
                <a:buClrTx/>
                <a:buFontTx/>
                <a:buNone/>
              </a:pPr>
              <a:t>3</a:t>
            </a:fld>
            <a:endParaRPr lang="en-GB" altLang="de-DE">
              <a:latin typeface="Arial" panose="020B0604020202020204" pitchFamily="34" charset="0"/>
              <a:cs typeface="DejaVu Sans" charset="0"/>
            </a:endParaRPr>
          </a:p>
        </p:txBody>
      </p:sp>
      <p:sp>
        <p:nvSpPr>
          <p:cNvPr id="29701" name="Text Box 3">
            <a:extLst>
              <a:ext uri="{FF2B5EF4-FFF2-40B4-BE49-F238E27FC236}">
                <a16:creationId xmlns:a16="http://schemas.microsoft.com/office/drawing/2014/main" id="{E7252C0D-4F3E-4FB0-8498-BBA7752CE1A3}"/>
              </a:ext>
            </a:extLst>
          </p:cNvPr>
          <p:cNvSpPr txBox="1">
            <a:spLocks noChangeArrowheads="1"/>
          </p:cNvSpPr>
          <p:nvPr/>
        </p:nvSpPr>
        <p:spPr bwMode="auto">
          <a:xfrm>
            <a:off x="5592763" y="6515100"/>
            <a:ext cx="417195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5B7A718D-E3EA-4F41-9583-D9FED192D45E}" type="slidenum">
              <a:rPr lang="en-GB" altLang="de-DE">
                <a:latin typeface="Arial" panose="020B0604020202020204" pitchFamily="34" charset="0"/>
                <a:cs typeface="DejaVu Sans" charset="0"/>
              </a:rPr>
              <a:pPr algn="r" eaLnBrk="1" hangingPunct="1">
                <a:spcBef>
                  <a:spcPct val="0"/>
                </a:spcBef>
                <a:buClrTx/>
                <a:buFontTx/>
                <a:buNone/>
              </a:pPr>
              <a:t>3</a:t>
            </a:fld>
            <a:endParaRPr lang="en-GB" altLang="de-DE">
              <a:latin typeface="Arial" panose="020B0604020202020204" pitchFamily="34" charset="0"/>
              <a:cs typeface="DejaVu Sans" charset="0"/>
            </a:endParaRPr>
          </a:p>
        </p:txBody>
      </p:sp>
      <p:sp>
        <p:nvSpPr>
          <p:cNvPr id="29702" name="Text Box 4">
            <a:extLst>
              <a:ext uri="{FF2B5EF4-FFF2-40B4-BE49-F238E27FC236}">
                <a16:creationId xmlns:a16="http://schemas.microsoft.com/office/drawing/2014/main" id="{A7F2DB6C-2395-4A1B-AEBF-1202020D2C04}"/>
              </a:ext>
            </a:extLst>
          </p:cNvPr>
          <p:cNvSpPr txBox="1">
            <a:spLocks noChangeArrowheads="1"/>
          </p:cNvSpPr>
          <p:nvPr/>
        </p:nvSpPr>
        <p:spPr bwMode="auto">
          <a:xfrm>
            <a:off x="5592763" y="6515100"/>
            <a:ext cx="4173537"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475DC229-DF48-4149-9C69-5ECCEB901150}" type="slidenum">
              <a:rPr lang="en-GB" altLang="de-DE">
                <a:latin typeface="Arial" panose="020B0604020202020204" pitchFamily="34" charset="0"/>
                <a:cs typeface="DejaVu Sans" charset="0"/>
              </a:rPr>
              <a:pPr algn="r" eaLnBrk="1" hangingPunct="1">
                <a:spcBef>
                  <a:spcPct val="0"/>
                </a:spcBef>
                <a:buClrTx/>
                <a:buFontTx/>
                <a:buNone/>
              </a:pPr>
              <a:t>3</a:t>
            </a:fld>
            <a:endParaRPr lang="en-GB" altLang="de-DE">
              <a:latin typeface="Arial" panose="020B0604020202020204" pitchFamily="34" charset="0"/>
              <a:cs typeface="DejaVu Sans" charset="0"/>
            </a:endParaRPr>
          </a:p>
        </p:txBody>
      </p:sp>
      <p:sp>
        <p:nvSpPr>
          <p:cNvPr id="29703" name="Text Box 5">
            <a:extLst>
              <a:ext uri="{FF2B5EF4-FFF2-40B4-BE49-F238E27FC236}">
                <a16:creationId xmlns:a16="http://schemas.microsoft.com/office/drawing/2014/main" id="{4DD6319E-812C-4891-BA9E-96F86EB6D22D}"/>
              </a:ext>
            </a:extLst>
          </p:cNvPr>
          <p:cNvSpPr txBox="1">
            <a:spLocks noChangeArrowheads="1"/>
          </p:cNvSpPr>
          <p:nvPr/>
        </p:nvSpPr>
        <p:spPr bwMode="auto">
          <a:xfrm>
            <a:off x="5592763" y="6515100"/>
            <a:ext cx="41783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88E29A21-EC27-43F0-848A-E5AA67C2CC2E}" type="slidenum">
              <a:rPr lang="en-GB" altLang="de-DE">
                <a:latin typeface="Arial" panose="020B0604020202020204" pitchFamily="34" charset="0"/>
                <a:cs typeface="DejaVu Sans" charset="0"/>
              </a:rPr>
              <a:pPr algn="r" eaLnBrk="1" hangingPunct="1">
                <a:spcBef>
                  <a:spcPct val="0"/>
                </a:spcBef>
                <a:buClrTx/>
                <a:buFontTx/>
                <a:buNone/>
              </a:pPr>
              <a:t>3</a:t>
            </a:fld>
            <a:endParaRPr lang="en-GB" altLang="de-DE">
              <a:latin typeface="Arial" panose="020B0604020202020204" pitchFamily="34" charset="0"/>
              <a:cs typeface="DejaVu Sans" charset="0"/>
            </a:endParaRPr>
          </a:p>
        </p:txBody>
      </p:sp>
      <p:sp>
        <p:nvSpPr>
          <p:cNvPr id="29704" name="Text Box 6">
            <a:extLst>
              <a:ext uri="{FF2B5EF4-FFF2-40B4-BE49-F238E27FC236}">
                <a16:creationId xmlns:a16="http://schemas.microsoft.com/office/drawing/2014/main" id="{11BF1C84-130B-4AD6-8D4F-8EE26DA8ABFA}"/>
              </a:ext>
            </a:extLst>
          </p:cNvPr>
          <p:cNvSpPr txBox="1">
            <a:spLocks noChangeArrowheads="1"/>
          </p:cNvSpPr>
          <p:nvPr/>
        </p:nvSpPr>
        <p:spPr bwMode="auto">
          <a:xfrm>
            <a:off x="5592763" y="6515100"/>
            <a:ext cx="41783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9F3C2CF0-3490-4FE3-9C07-586ACCBA856D}" type="slidenum">
              <a:rPr lang="en-GB" altLang="de-DE">
                <a:latin typeface="Arial" panose="020B0604020202020204" pitchFamily="34" charset="0"/>
                <a:cs typeface="DejaVu Sans" charset="0"/>
              </a:rPr>
              <a:pPr algn="r" eaLnBrk="1" hangingPunct="1">
                <a:spcBef>
                  <a:spcPct val="0"/>
                </a:spcBef>
                <a:buClrTx/>
                <a:buFontTx/>
                <a:buNone/>
              </a:pPr>
              <a:t>3</a:t>
            </a:fld>
            <a:endParaRPr lang="en-GB" altLang="de-DE">
              <a:latin typeface="Arial" panose="020B0604020202020204" pitchFamily="34" charset="0"/>
              <a:cs typeface="DejaVu Sans" charset="0"/>
            </a:endParaRPr>
          </a:p>
        </p:txBody>
      </p:sp>
      <p:sp>
        <p:nvSpPr>
          <p:cNvPr id="29705" name="Text Box 7">
            <a:extLst>
              <a:ext uri="{FF2B5EF4-FFF2-40B4-BE49-F238E27FC236}">
                <a16:creationId xmlns:a16="http://schemas.microsoft.com/office/drawing/2014/main" id="{03BC2C75-EEE9-4617-BC34-AFE4DF71D35A}"/>
              </a:ext>
            </a:extLst>
          </p:cNvPr>
          <p:cNvSpPr txBox="1">
            <a:spLocks noChangeArrowheads="1"/>
          </p:cNvSpPr>
          <p:nvPr/>
        </p:nvSpPr>
        <p:spPr bwMode="auto">
          <a:xfrm>
            <a:off x="5592763" y="6515100"/>
            <a:ext cx="41910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33707EC2-DF62-4800-9334-27C8B5C8FB0D}" type="slidenum">
              <a:rPr lang="en-GB" altLang="de-DE">
                <a:latin typeface="Arial" panose="020B0604020202020204" pitchFamily="34" charset="0"/>
                <a:cs typeface="DejaVu Sans" charset="0"/>
              </a:rPr>
              <a:pPr algn="r" eaLnBrk="1" hangingPunct="1">
                <a:spcBef>
                  <a:spcPct val="0"/>
                </a:spcBef>
                <a:buClrTx/>
                <a:buFontTx/>
                <a:buNone/>
              </a:pPr>
              <a:t>3</a:t>
            </a:fld>
            <a:endParaRPr lang="en-GB" altLang="de-DE">
              <a:latin typeface="Arial" panose="020B0604020202020204" pitchFamily="34" charset="0"/>
              <a:cs typeface="DejaVu Sans" charset="0"/>
            </a:endParaRPr>
          </a:p>
        </p:txBody>
      </p:sp>
      <p:sp>
        <p:nvSpPr>
          <p:cNvPr id="29706" name="Text Box 8">
            <a:extLst>
              <a:ext uri="{FF2B5EF4-FFF2-40B4-BE49-F238E27FC236}">
                <a16:creationId xmlns:a16="http://schemas.microsoft.com/office/drawing/2014/main" id="{0EA1C0F2-35A9-4DE8-9F91-0988EFF7AF8F}"/>
              </a:ext>
            </a:extLst>
          </p:cNvPr>
          <p:cNvSpPr txBox="1">
            <a:spLocks noChangeArrowheads="1"/>
          </p:cNvSpPr>
          <p:nvPr/>
        </p:nvSpPr>
        <p:spPr bwMode="auto">
          <a:xfrm>
            <a:off x="5592763" y="6515100"/>
            <a:ext cx="4195762"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C795CD3B-840B-4EF1-9F25-FD6E935667B6}" type="slidenum">
              <a:rPr lang="en-GB" altLang="de-DE">
                <a:latin typeface="Arial" panose="020B0604020202020204" pitchFamily="34" charset="0"/>
                <a:cs typeface="DejaVu Sans" charset="0"/>
              </a:rPr>
              <a:pPr algn="r" eaLnBrk="1" hangingPunct="1">
                <a:spcBef>
                  <a:spcPct val="0"/>
                </a:spcBef>
                <a:buClrTx/>
                <a:buFontTx/>
                <a:buNone/>
              </a:pPr>
              <a:t>3</a:t>
            </a:fld>
            <a:endParaRPr lang="en-GB" altLang="de-DE">
              <a:latin typeface="Arial" panose="020B0604020202020204" pitchFamily="34" charset="0"/>
              <a:cs typeface="DejaVu Sans" charset="0"/>
            </a:endParaRPr>
          </a:p>
        </p:txBody>
      </p:sp>
      <p:sp>
        <p:nvSpPr>
          <p:cNvPr id="29707" name="Text Box 9">
            <a:extLst>
              <a:ext uri="{FF2B5EF4-FFF2-40B4-BE49-F238E27FC236}">
                <a16:creationId xmlns:a16="http://schemas.microsoft.com/office/drawing/2014/main" id="{92BBC222-0B33-4844-B620-D9BD4D6025D0}"/>
              </a:ext>
            </a:extLst>
          </p:cNvPr>
          <p:cNvSpPr txBox="1">
            <a:spLocks noChangeArrowheads="1"/>
          </p:cNvSpPr>
          <p:nvPr/>
        </p:nvSpPr>
        <p:spPr bwMode="auto">
          <a:xfrm>
            <a:off x="5592763" y="6515100"/>
            <a:ext cx="420052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DB681402-F407-42B9-ABA7-7581021D3C2E}" type="slidenum">
              <a:rPr lang="en-GB" altLang="de-DE">
                <a:latin typeface="Arial" panose="020B0604020202020204" pitchFamily="34" charset="0"/>
                <a:cs typeface="DejaVu Sans" charset="0"/>
              </a:rPr>
              <a:pPr algn="r" eaLnBrk="1" hangingPunct="1">
                <a:spcBef>
                  <a:spcPct val="0"/>
                </a:spcBef>
                <a:buClrTx/>
                <a:buFontTx/>
                <a:buNone/>
              </a:pPr>
              <a:t>3</a:t>
            </a:fld>
            <a:endParaRPr lang="en-GB" altLang="de-DE">
              <a:latin typeface="Arial" panose="020B0604020202020204" pitchFamily="34" charset="0"/>
              <a:cs typeface="DejaVu Sans" charset="0"/>
            </a:endParaRPr>
          </a:p>
        </p:txBody>
      </p:sp>
      <p:sp>
        <p:nvSpPr>
          <p:cNvPr id="29708" name="Text Box 10">
            <a:extLst>
              <a:ext uri="{FF2B5EF4-FFF2-40B4-BE49-F238E27FC236}">
                <a16:creationId xmlns:a16="http://schemas.microsoft.com/office/drawing/2014/main" id="{EEE02D94-0344-4210-8AC3-281A9D312F02}"/>
              </a:ext>
            </a:extLst>
          </p:cNvPr>
          <p:cNvSpPr txBox="1">
            <a:spLocks noChangeArrowheads="1"/>
          </p:cNvSpPr>
          <p:nvPr/>
        </p:nvSpPr>
        <p:spPr bwMode="auto">
          <a:xfrm>
            <a:off x="5592763" y="6515100"/>
            <a:ext cx="421957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D57C826E-51F3-42AA-8071-D32841935291}" type="slidenum">
              <a:rPr lang="en-GB" altLang="de-DE">
                <a:latin typeface="Arial" panose="020B0604020202020204" pitchFamily="34" charset="0"/>
                <a:cs typeface="DejaVu Sans" charset="0"/>
              </a:rPr>
              <a:pPr algn="r" eaLnBrk="1" hangingPunct="1">
                <a:spcBef>
                  <a:spcPct val="0"/>
                </a:spcBef>
                <a:buClrTx/>
                <a:buFontTx/>
                <a:buNone/>
              </a:pPr>
              <a:t>3</a:t>
            </a:fld>
            <a:endParaRPr lang="en-GB" altLang="de-DE">
              <a:latin typeface="Arial" panose="020B0604020202020204" pitchFamily="34" charset="0"/>
              <a:cs typeface="DejaVu Sans" charset="0"/>
            </a:endParaRPr>
          </a:p>
        </p:txBody>
      </p:sp>
      <p:sp>
        <p:nvSpPr>
          <p:cNvPr id="29709" name="Text Box 11">
            <a:extLst>
              <a:ext uri="{FF2B5EF4-FFF2-40B4-BE49-F238E27FC236}">
                <a16:creationId xmlns:a16="http://schemas.microsoft.com/office/drawing/2014/main" id="{C1E02D19-4FBB-4CEB-A796-DC2FA2D46355}"/>
              </a:ext>
            </a:extLst>
          </p:cNvPr>
          <p:cNvSpPr txBox="1">
            <a:spLocks noChangeArrowheads="1"/>
          </p:cNvSpPr>
          <p:nvPr/>
        </p:nvSpPr>
        <p:spPr bwMode="auto">
          <a:xfrm>
            <a:off x="1646238" y="514350"/>
            <a:ext cx="6581775" cy="2573338"/>
          </a:xfrm>
          <a:prstGeom prst="rect">
            <a:avLst/>
          </a:prstGeom>
          <a:solidFill>
            <a:srgbClr val="FFFFFF"/>
          </a:solidFill>
          <a:ln w="9360">
            <a:solidFill>
              <a:srgbClr val="000000"/>
            </a:solidFill>
            <a:miter lim="800000"/>
            <a:headEnd/>
            <a:tailEnd/>
          </a:ln>
        </p:spPr>
        <p:txBody>
          <a:bodyPr wrap="none" lIns="87632" tIns="43817" rIns="87632" bIns="43817" anchor="ctr"/>
          <a:lstStyle/>
          <a:p>
            <a:pPr eaLnBrk="1" hangingPunct="1">
              <a:lnSpc>
                <a:spcPct val="7000"/>
              </a:lnSpc>
              <a:buClr>
                <a:srgbClr val="000000"/>
              </a:buClr>
              <a:buSzPct val="100000"/>
              <a:buFont typeface="Times New Roman" panose="02020603050405020304" pitchFamily="18" charset="0"/>
              <a:buNone/>
            </a:pPr>
            <a:endParaRPr lang="de-DE" altLang="de-DE"/>
          </a:p>
        </p:txBody>
      </p:sp>
      <p:sp>
        <p:nvSpPr>
          <p:cNvPr id="29710" name="Rectangle 12">
            <a:extLst>
              <a:ext uri="{FF2B5EF4-FFF2-40B4-BE49-F238E27FC236}">
                <a16:creationId xmlns:a16="http://schemas.microsoft.com/office/drawing/2014/main" id="{1A58CC9B-D5CD-4912-9ACB-BC5442BF6240}"/>
              </a:ext>
            </a:extLst>
          </p:cNvPr>
          <p:cNvSpPr>
            <a:spLocks noGrp="1" noChangeArrowheads="1"/>
          </p:cNvSpPr>
          <p:nvPr>
            <p:ph type="body"/>
          </p:nvPr>
        </p:nvSpPr>
        <p:spPr>
          <a:xfrm>
            <a:off x="987425" y="3257550"/>
            <a:ext cx="7780338" cy="3025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632" tIns="43817" rIns="87632" bIns="43817" anchor="ctr"/>
          <a:lstStyle/>
          <a:p>
            <a:endParaRPr lang="de-DE" altLang="de-DE">
              <a:latin typeface="Times New Roman" panose="02020603050405020304" pitchFamily="18" charset="0"/>
            </a:endParaRPr>
          </a:p>
        </p:txBody>
      </p:sp>
    </p:spTree>
    <p:extLst>
      <p:ext uri="{BB962C8B-B14F-4D97-AF65-F5344CB8AC3E}">
        <p14:creationId xmlns:p14="http://schemas.microsoft.com/office/powerpoint/2010/main" val="36035681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58">
            <a:extLst>
              <a:ext uri="{FF2B5EF4-FFF2-40B4-BE49-F238E27FC236}">
                <a16:creationId xmlns:a16="http://schemas.microsoft.com/office/drawing/2014/main" id="{AD9CD633-084A-4A36-A9B4-A007A3184A1E}"/>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fld id="{0F6AB065-5EC0-460E-8CDE-CAB5EE0DD21B}" type="slidenum">
              <a:rPr lang="en-GB" altLang="de-DE" sz="1100" smtClean="0">
                <a:latin typeface="Arial" panose="020B0604020202020204" pitchFamily="34" charset="0"/>
                <a:cs typeface="DejaVu Sans" charset="0"/>
              </a:rPr>
              <a:pPr>
                <a:spcBef>
                  <a:spcPct val="0"/>
                </a:spcBef>
                <a:buClrTx/>
                <a:buFontTx/>
                <a:buNone/>
              </a:pPr>
              <a:t>4</a:t>
            </a:fld>
            <a:endParaRPr lang="en-GB" altLang="de-DE" sz="1100">
              <a:latin typeface="Arial" panose="020B0604020202020204" pitchFamily="34" charset="0"/>
              <a:cs typeface="DejaVu Sans" charset="0"/>
            </a:endParaRPr>
          </a:p>
        </p:txBody>
      </p:sp>
      <p:sp>
        <p:nvSpPr>
          <p:cNvPr id="29699" name="Text Box 1">
            <a:extLst>
              <a:ext uri="{FF2B5EF4-FFF2-40B4-BE49-F238E27FC236}">
                <a16:creationId xmlns:a16="http://schemas.microsoft.com/office/drawing/2014/main" id="{8044D31F-5834-4DE0-A8A3-6EE8FE4FF2BC}"/>
              </a:ext>
            </a:extLst>
          </p:cNvPr>
          <p:cNvSpPr txBox="1">
            <a:spLocks noChangeArrowheads="1"/>
          </p:cNvSpPr>
          <p:nvPr/>
        </p:nvSpPr>
        <p:spPr bwMode="auto">
          <a:xfrm>
            <a:off x="5592763" y="6515100"/>
            <a:ext cx="4165600"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909EF04B-CB84-45F0-935D-B856F060C5F5}" type="slidenum">
              <a:rPr lang="en-GB" altLang="de-DE">
                <a:latin typeface="Arial" panose="020B0604020202020204" pitchFamily="34" charset="0"/>
                <a:cs typeface="DejaVu Sans" charset="0"/>
              </a:rPr>
              <a:pPr algn="r" eaLnBrk="1" hangingPunct="1">
                <a:spcBef>
                  <a:spcPct val="0"/>
                </a:spcBef>
                <a:buClrTx/>
                <a:buFontTx/>
                <a:buNone/>
              </a:pPr>
              <a:t>4</a:t>
            </a:fld>
            <a:endParaRPr lang="en-GB" altLang="de-DE">
              <a:latin typeface="Arial" panose="020B0604020202020204" pitchFamily="34" charset="0"/>
              <a:cs typeface="DejaVu Sans" charset="0"/>
            </a:endParaRPr>
          </a:p>
        </p:txBody>
      </p:sp>
      <p:sp>
        <p:nvSpPr>
          <p:cNvPr id="29700" name="Text Box 2">
            <a:extLst>
              <a:ext uri="{FF2B5EF4-FFF2-40B4-BE49-F238E27FC236}">
                <a16:creationId xmlns:a16="http://schemas.microsoft.com/office/drawing/2014/main" id="{E4D4DEFB-F7CA-441B-A320-847D8C6DB513}"/>
              </a:ext>
            </a:extLst>
          </p:cNvPr>
          <p:cNvSpPr txBox="1">
            <a:spLocks noChangeArrowheads="1"/>
          </p:cNvSpPr>
          <p:nvPr/>
        </p:nvSpPr>
        <p:spPr bwMode="auto">
          <a:xfrm>
            <a:off x="5592763" y="6515100"/>
            <a:ext cx="4170362"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6EE3FBA9-75B7-4DBB-874E-75C9F32DCBF2}" type="slidenum">
              <a:rPr lang="en-GB" altLang="de-DE">
                <a:latin typeface="Arial" panose="020B0604020202020204" pitchFamily="34" charset="0"/>
                <a:cs typeface="DejaVu Sans" charset="0"/>
              </a:rPr>
              <a:pPr algn="r" eaLnBrk="1" hangingPunct="1">
                <a:spcBef>
                  <a:spcPct val="0"/>
                </a:spcBef>
                <a:buClrTx/>
                <a:buFontTx/>
                <a:buNone/>
              </a:pPr>
              <a:t>4</a:t>
            </a:fld>
            <a:endParaRPr lang="en-GB" altLang="de-DE">
              <a:latin typeface="Arial" panose="020B0604020202020204" pitchFamily="34" charset="0"/>
              <a:cs typeface="DejaVu Sans" charset="0"/>
            </a:endParaRPr>
          </a:p>
        </p:txBody>
      </p:sp>
      <p:sp>
        <p:nvSpPr>
          <p:cNvPr id="29701" name="Text Box 3">
            <a:extLst>
              <a:ext uri="{FF2B5EF4-FFF2-40B4-BE49-F238E27FC236}">
                <a16:creationId xmlns:a16="http://schemas.microsoft.com/office/drawing/2014/main" id="{E7252C0D-4F3E-4FB0-8498-BBA7752CE1A3}"/>
              </a:ext>
            </a:extLst>
          </p:cNvPr>
          <p:cNvSpPr txBox="1">
            <a:spLocks noChangeArrowheads="1"/>
          </p:cNvSpPr>
          <p:nvPr/>
        </p:nvSpPr>
        <p:spPr bwMode="auto">
          <a:xfrm>
            <a:off x="5592763" y="6515100"/>
            <a:ext cx="417195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5B7A718D-E3EA-4F41-9583-D9FED192D45E}" type="slidenum">
              <a:rPr lang="en-GB" altLang="de-DE">
                <a:latin typeface="Arial" panose="020B0604020202020204" pitchFamily="34" charset="0"/>
                <a:cs typeface="DejaVu Sans" charset="0"/>
              </a:rPr>
              <a:pPr algn="r" eaLnBrk="1" hangingPunct="1">
                <a:spcBef>
                  <a:spcPct val="0"/>
                </a:spcBef>
                <a:buClrTx/>
                <a:buFontTx/>
                <a:buNone/>
              </a:pPr>
              <a:t>4</a:t>
            </a:fld>
            <a:endParaRPr lang="en-GB" altLang="de-DE">
              <a:latin typeface="Arial" panose="020B0604020202020204" pitchFamily="34" charset="0"/>
              <a:cs typeface="DejaVu Sans" charset="0"/>
            </a:endParaRPr>
          </a:p>
        </p:txBody>
      </p:sp>
      <p:sp>
        <p:nvSpPr>
          <p:cNvPr id="29702" name="Text Box 4">
            <a:extLst>
              <a:ext uri="{FF2B5EF4-FFF2-40B4-BE49-F238E27FC236}">
                <a16:creationId xmlns:a16="http://schemas.microsoft.com/office/drawing/2014/main" id="{A7F2DB6C-2395-4A1B-AEBF-1202020D2C04}"/>
              </a:ext>
            </a:extLst>
          </p:cNvPr>
          <p:cNvSpPr txBox="1">
            <a:spLocks noChangeArrowheads="1"/>
          </p:cNvSpPr>
          <p:nvPr/>
        </p:nvSpPr>
        <p:spPr bwMode="auto">
          <a:xfrm>
            <a:off x="5592763" y="6515100"/>
            <a:ext cx="4173537"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475DC229-DF48-4149-9C69-5ECCEB901150}" type="slidenum">
              <a:rPr lang="en-GB" altLang="de-DE">
                <a:latin typeface="Arial" panose="020B0604020202020204" pitchFamily="34" charset="0"/>
                <a:cs typeface="DejaVu Sans" charset="0"/>
              </a:rPr>
              <a:pPr algn="r" eaLnBrk="1" hangingPunct="1">
                <a:spcBef>
                  <a:spcPct val="0"/>
                </a:spcBef>
                <a:buClrTx/>
                <a:buFontTx/>
                <a:buNone/>
              </a:pPr>
              <a:t>4</a:t>
            </a:fld>
            <a:endParaRPr lang="en-GB" altLang="de-DE">
              <a:latin typeface="Arial" panose="020B0604020202020204" pitchFamily="34" charset="0"/>
              <a:cs typeface="DejaVu Sans" charset="0"/>
            </a:endParaRPr>
          </a:p>
        </p:txBody>
      </p:sp>
      <p:sp>
        <p:nvSpPr>
          <p:cNvPr id="29703" name="Text Box 5">
            <a:extLst>
              <a:ext uri="{FF2B5EF4-FFF2-40B4-BE49-F238E27FC236}">
                <a16:creationId xmlns:a16="http://schemas.microsoft.com/office/drawing/2014/main" id="{4DD6319E-812C-4891-BA9E-96F86EB6D22D}"/>
              </a:ext>
            </a:extLst>
          </p:cNvPr>
          <p:cNvSpPr txBox="1">
            <a:spLocks noChangeArrowheads="1"/>
          </p:cNvSpPr>
          <p:nvPr/>
        </p:nvSpPr>
        <p:spPr bwMode="auto">
          <a:xfrm>
            <a:off x="5592763" y="6515100"/>
            <a:ext cx="41783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88E29A21-EC27-43F0-848A-E5AA67C2CC2E}" type="slidenum">
              <a:rPr lang="en-GB" altLang="de-DE">
                <a:latin typeface="Arial" panose="020B0604020202020204" pitchFamily="34" charset="0"/>
                <a:cs typeface="DejaVu Sans" charset="0"/>
              </a:rPr>
              <a:pPr algn="r" eaLnBrk="1" hangingPunct="1">
                <a:spcBef>
                  <a:spcPct val="0"/>
                </a:spcBef>
                <a:buClrTx/>
                <a:buFontTx/>
                <a:buNone/>
              </a:pPr>
              <a:t>4</a:t>
            </a:fld>
            <a:endParaRPr lang="en-GB" altLang="de-DE">
              <a:latin typeface="Arial" panose="020B0604020202020204" pitchFamily="34" charset="0"/>
              <a:cs typeface="DejaVu Sans" charset="0"/>
            </a:endParaRPr>
          </a:p>
        </p:txBody>
      </p:sp>
      <p:sp>
        <p:nvSpPr>
          <p:cNvPr id="29704" name="Text Box 6">
            <a:extLst>
              <a:ext uri="{FF2B5EF4-FFF2-40B4-BE49-F238E27FC236}">
                <a16:creationId xmlns:a16="http://schemas.microsoft.com/office/drawing/2014/main" id="{11BF1C84-130B-4AD6-8D4F-8EE26DA8ABFA}"/>
              </a:ext>
            </a:extLst>
          </p:cNvPr>
          <p:cNvSpPr txBox="1">
            <a:spLocks noChangeArrowheads="1"/>
          </p:cNvSpPr>
          <p:nvPr/>
        </p:nvSpPr>
        <p:spPr bwMode="auto">
          <a:xfrm>
            <a:off x="5592763" y="6515100"/>
            <a:ext cx="41783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9F3C2CF0-3490-4FE3-9C07-586ACCBA856D}" type="slidenum">
              <a:rPr lang="en-GB" altLang="de-DE">
                <a:latin typeface="Arial" panose="020B0604020202020204" pitchFamily="34" charset="0"/>
                <a:cs typeface="DejaVu Sans" charset="0"/>
              </a:rPr>
              <a:pPr algn="r" eaLnBrk="1" hangingPunct="1">
                <a:spcBef>
                  <a:spcPct val="0"/>
                </a:spcBef>
                <a:buClrTx/>
                <a:buFontTx/>
                <a:buNone/>
              </a:pPr>
              <a:t>4</a:t>
            </a:fld>
            <a:endParaRPr lang="en-GB" altLang="de-DE">
              <a:latin typeface="Arial" panose="020B0604020202020204" pitchFamily="34" charset="0"/>
              <a:cs typeface="DejaVu Sans" charset="0"/>
            </a:endParaRPr>
          </a:p>
        </p:txBody>
      </p:sp>
      <p:sp>
        <p:nvSpPr>
          <p:cNvPr id="29705" name="Text Box 7">
            <a:extLst>
              <a:ext uri="{FF2B5EF4-FFF2-40B4-BE49-F238E27FC236}">
                <a16:creationId xmlns:a16="http://schemas.microsoft.com/office/drawing/2014/main" id="{03BC2C75-EEE9-4617-BC34-AFE4DF71D35A}"/>
              </a:ext>
            </a:extLst>
          </p:cNvPr>
          <p:cNvSpPr txBox="1">
            <a:spLocks noChangeArrowheads="1"/>
          </p:cNvSpPr>
          <p:nvPr/>
        </p:nvSpPr>
        <p:spPr bwMode="auto">
          <a:xfrm>
            <a:off x="5592763" y="6515100"/>
            <a:ext cx="41910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33707EC2-DF62-4800-9334-27C8B5C8FB0D}" type="slidenum">
              <a:rPr lang="en-GB" altLang="de-DE">
                <a:latin typeface="Arial" panose="020B0604020202020204" pitchFamily="34" charset="0"/>
                <a:cs typeface="DejaVu Sans" charset="0"/>
              </a:rPr>
              <a:pPr algn="r" eaLnBrk="1" hangingPunct="1">
                <a:spcBef>
                  <a:spcPct val="0"/>
                </a:spcBef>
                <a:buClrTx/>
                <a:buFontTx/>
                <a:buNone/>
              </a:pPr>
              <a:t>4</a:t>
            </a:fld>
            <a:endParaRPr lang="en-GB" altLang="de-DE">
              <a:latin typeface="Arial" panose="020B0604020202020204" pitchFamily="34" charset="0"/>
              <a:cs typeface="DejaVu Sans" charset="0"/>
            </a:endParaRPr>
          </a:p>
        </p:txBody>
      </p:sp>
      <p:sp>
        <p:nvSpPr>
          <p:cNvPr id="29706" name="Text Box 8">
            <a:extLst>
              <a:ext uri="{FF2B5EF4-FFF2-40B4-BE49-F238E27FC236}">
                <a16:creationId xmlns:a16="http://schemas.microsoft.com/office/drawing/2014/main" id="{0EA1C0F2-35A9-4DE8-9F91-0988EFF7AF8F}"/>
              </a:ext>
            </a:extLst>
          </p:cNvPr>
          <p:cNvSpPr txBox="1">
            <a:spLocks noChangeArrowheads="1"/>
          </p:cNvSpPr>
          <p:nvPr/>
        </p:nvSpPr>
        <p:spPr bwMode="auto">
          <a:xfrm>
            <a:off x="5592763" y="6515100"/>
            <a:ext cx="4195762"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C795CD3B-840B-4EF1-9F25-FD6E935667B6}" type="slidenum">
              <a:rPr lang="en-GB" altLang="de-DE">
                <a:latin typeface="Arial" panose="020B0604020202020204" pitchFamily="34" charset="0"/>
                <a:cs typeface="DejaVu Sans" charset="0"/>
              </a:rPr>
              <a:pPr algn="r" eaLnBrk="1" hangingPunct="1">
                <a:spcBef>
                  <a:spcPct val="0"/>
                </a:spcBef>
                <a:buClrTx/>
                <a:buFontTx/>
                <a:buNone/>
              </a:pPr>
              <a:t>4</a:t>
            </a:fld>
            <a:endParaRPr lang="en-GB" altLang="de-DE">
              <a:latin typeface="Arial" panose="020B0604020202020204" pitchFamily="34" charset="0"/>
              <a:cs typeface="DejaVu Sans" charset="0"/>
            </a:endParaRPr>
          </a:p>
        </p:txBody>
      </p:sp>
      <p:sp>
        <p:nvSpPr>
          <p:cNvPr id="29707" name="Text Box 9">
            <a:extLst>
              <a:ext uri="{FF2B5EF4-FFF2-40B4-BE49-F238E27FC236}">
                <a16:creationId xmlns:a16="http://schemas.microsoft.com/office/drawing/2014/main" id="{92BBC222-0B33-4844-B620-D9BD4D6025D0}"/>
              </a:ext>
            </a:extLst>
          </p:cNvPr>
          <p:cNvSpPr txBox="1">
            <a:spLocks noChangeArrowheads="1"/>
          </p:cNvSpPr>
          <p:nvPr/>
        </p:nvSpPr>
        <p:spPr bwMode="auto">
          <a:xfrm>
            <a:off x="5592763" y="6515100"/>
            <a:ext cx="420052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DB681402-F407-42B9-ABA7-7581021D3C2E}" type="slidenum">
              <a:rPr lang="en-GB" altLang="de-DE">
                <a:latin typeface="Arial" panose="020B0604020202020204" pitchFamily="34" charset="0"/>
                <a:cs typeface="DejaVu Sans" charset="0"/>
              </a:rPr>
              <a:pPr algn="r" eaLnBrk="1" hangingPunct="1">
                <a:spcBef>
                  <a:spcPct val="0"/>
                </a:spcBef>
                <a:buClrTx/>
                <a:buFontTx/>
                <a:buNone/>
              </a:pPr>
              <a:t>4</a:t>
            </a:fld>
            <a:endParaRPr lang="en-GB" altLang="de-DE">
              <a:latin typeface="Arial" panose="020B0604020202020204" pitchFamily="34" charset="0"/>
              <a:cs typeface="DejaVu Sans" charset="0"/>
            </a:endParaRPr>
          </a:p>
        </p:txBody>
      </p:sp>
      <p:sp>
        <p:nvSpPr>
          <p:cNvPr id="29708" name="Text Box 10">
            <a:extLst>
              <a:ext uri="{FF2B5EF4-FFF2-40B4-BE49-F238E27FC236}">
                <a16:creationId xmlns:a16="http://schemas.microsoft.com/office/drawing/2014/main" id="{EEE02D94-0344-4210-8AC3-281A9D312F02}"/>
              </a:ext>
            </a:extLst>
          </p:cNvPr>
          <p:cNvSpPr txBox="1">
            <a:spLocks noChangeArrowheads="1"/>
          </p:cNvSpPr>
          <p:nvPr/>
        </p:nvSpPr>
        <p:spPr bwMode="auto">
          <a:xfrm>
            <a:off x="5592763" y="6515100"/>
            <a:ext cx="421957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D57C826E-51F3-42AA-8071-D32841935291}" type="slidenum">
              <a:rPr lang="en-GB" altLang="de-DE">
                <a:latin typeface="Arial" panose="020B0604020202020204" pitchFamily="34" charset="0"/>
                <a:cs typeface="DejaVu Sans" charset="0"/>
              </a:rPr>
              <a:pPr algn="r" eaLnBrk="1" hangingPunct="1">
                <a:spcBef>
                  <a:spcPct val="0"/>
                </a:spcBef>
                <a:buClrTx/>
                <a:buFontTx/>
                <a:buNone/>
              </a:pPr>
              <a:t>4</a:t>
            </a:fld>
            <a:endParaRPr lang="en-GB" altLang="de-DE">
              <a:latin typeface="Arial" panose="020B0604020202020204" pitchFamily="34" charset="0"/>
              <a:cs typeface="DejaVu Sans" charset="0"/>
            </a:endParaRPr>
          </a:p>
        </p:txBody>
      </p:sp>
      <p:sp>
        <p:nvSpPr>
          <p:cNvPr id="29709" name="Text Box 11">
            <a:extLst>
              <a:ext uri="{FF2B5EF4-FFF2-40B4-BE49-F238E27FC236}">
                <a16:creationId xmlns:a16="http://schemas.microsoft.com/office/drawing/2014/main" id="{C1E02D19-4FBB-4CEB-A796-DC2FA2D46355}"/>
              </a:ext>
            </a:extLst>
          </p:cNvPr>
          <p:cNvSpPr txBox="1">
            <a:spLocks noChangeArrowheads="1"/>
          </p:cNvSpPr>
          <p:nvPr/>
        </p:nvSpPr>
        <p:spPr bwMode="auto">
          <a:xfrm>
            <a:off x="1646238" y="514350"/>
            <a:ext cx="6581775" cy="2573338"/>
          </a:xfrm>
          <a:prstGeom prst="rect">
            <a:avLst/>
          </a:prstGeom>
          <a:solidFill>
            <a:srgbClr val="FFFFFF"/>
          </a:solidFill>
          <a:ln w="9360">
            <a:solidFill>
              <a:srgbClr val="000000"/>
            </a:solidFill>
            <a:miter lim="800000"/>
            <a:headEnd/>
            <a:tailEnd/>
          </a:ln>
        </p:spPr>
        <p:txBody>
          <a:bodyPr wrap="none" lIns="87632" tIns="43817" rIns="87632" bIns="43817" anchor="ctr"/>
          <a:lstStyle/>
          <a:p>
            <a:pPr eaLnBrk="1" hangingPunct="1">
              <a:lnSpc>
                <a:spcPct val="7000"/>
              </a:lnSpc>
              <a:buClr>
                <a:srgbClr val="000000"/>
              </a:buClr>
              <a:buSzPct val="100000"/>
              <a:buFont typeface="Times New Roman" panose="02020603050405020304" pitchFamily="18" charset="0"/>
              <a:buNone/>
            </a:pPr>
            <a:endParaRPr lang="de-DE" altLang="de-DE"/>
          </a:p>
        </p:txBody>
      </p:sp>
      <p:sp>
        <p:nvSpPr>
          <p:cNvPr id="29710" name="Rectangle 12">
            <a:extLst>
              <a:ext uri="{FF2B5EF4-FFF2-40B4-BE49-F238E27FC236}">
                <a16:creationId xmlns:a16="http://schemas.microsoft.com/office/drawing/2014/main" id="{1A58CC9B-D5CD-4912-9ACB-BC5442BF6240}"/>
              </a:ext>
            </a:extLst>
          </p:cNvPr>
          <p:cNvSpPr>
            <a:spLocks noGrp="1" noChangeArrowheads="1"/>
          </p:cNvSpPr>
          <p:nvPr>
            <p:ph type="body"/>
          </p:nvPr>
        </p:nvSpPr>
        <p:spPr>
          <a:xfrm>
            <a:off x="987425" y="3257550"/>
            <a:ext cx="7780338" cy="3025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632" tIns="43817" rIns="87632" bIns="43817" anchor="ctr"/>
          <a:lstStyle/>
          <a:p>
            <a:endParaRPr lang="de-DE" altLang="de-DE">
              <a:latin typeface="Times New Roman" panose="02020603050405020304" pitchFamily="18" charset="0"/>
            </a:endParaRPr>
          </a:p>
        </p:txBody>
      </p:sp>
    </p:spTree>
    <p:extLst>
      <p:ext uri="{BB962C8B-B14F-4D97-AF65-F5344CB8AC3E}">
        <p14:creationId xmlns:p14="http://schemas.microsoft.com/office/powerpoint/2010/main" val="18020119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58">
            <a:extLst>
              <a:ext uri="{FF2B5EF4-FFF2-40B4-BE49-F238E27FC236}">
                <a16:creationId xmlns:a16="http://schemas.microsoft.com/office/drawing/2014/main" id="{C9D53C42-DF50-4B1E-B1EF-E7E01FD64024}"/>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fld id="{DC371DD0-084B-4585-AF6F-C93426C09BE3}" type="slidenum">
              <a:rPr lang="en-GB" altLang="de-DE" sz="1100" smtClean="0">
                <a:latin typeface="Arial" panose="020B0604020202020204" pitchFamily="34" charset="0"/>
                <a:cs typeface="DejaVu Sans" charset="0"/>
              </a:rPr>
              <a:pPr>
                <a:spcBef>
                  <a:spcPct val="0"/>
                </a:spcBef>
                <a:buClrTx/>
                <a:buFontTx/>
                <a:buNone/>
              </a:pPr>
              <a:t>5</a:t>
            </a:fld>
            <a:endParaRPr lang="en-GB" altLang="de-DE" sz="1100">
              <a:latin typeface="Arial" panose="020B0604020202020204" pitchFamily="34" charset="0"/>
              <a:cs typeface="DejaVu Sans" charset="0"/>
            </a:endParaRPr>
          </a:p>
        </p:txBody>
      </p:sp>
      <p:sp>
        <p:nvSpPr>
          <p:cNvPr id="7171" name="Text Box 1">
            <a:extLst>
              <a:ext uri="{FF2B5EF4-FFF2-40B4-BE49-F238E27FC236}">
                <a16:creationId xmlns:a16="http://schemas.microsoft.com/office/drawing/2014/main" id="{8C6DA78C-D04E-4768-A1DC-0888EA730ECA}"/>
              </a:ext>
            </a:extLst>
          </p:cNvPr>
          <p:cNvSpPr txBox="1">
            <a:spLocks noChangeArrowheads="1"/>
          </p:cNvSpPr>
          <p:nvPr/>
        </p:nvSpPr>
        <p:spPr bwMode="auto">
          <a:xfrm>
            <a:off x="5592763" y="6515100"/>
            <a:ext cx="4165600"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CABFC923-0064-443F-ADB4-371BD71AF598}" type="slidenum">
              <a:rPr lang="en-GB" altLang="de-DE">
                <a:latin typeface="Arial" panose="020B0604020202020204" pitchFamily="34" charset="0"/>
                <a:cs typeface="DejaVu Sans" charset="0"/>
              </a:rPr>
              <a:pPr algn="r" eaLnBrk="1" hangingPunct="1">
                <a:spcBef>
                  <a:spcPct val="0"/>
                </a:spcBef>
                <a:buClrTx/>
                <a:buFontTx/>
                <a:buNone/>
              </a:pPr>
              <a:t>5</a:t>
            </a:fld>
            <a:endParaRPr lang="en-GB" altLang="de-DE">
              <a:latin typeface="Arial" panose="020B0604020202020204" pitchFamily="34" charset="0"/>
              <a:cs typeface="DejaVu Sans" charset="0"/>
            </a:endParaRPr>
          </a:p>
        </p:txBody>
      </p:sp>
      <p:sp>
        <p:nvSpPr>
          <p:cNvPr id="7172" name="Text Box 2">
            <a:extLst>
              <a:ext uri="{FF2B5EF4-FFF2-40B4-BE49-F238E27FC236}">
                <a16:creationId xmlns:a16="http://schemas.microsoft.com/office/drawing/2014/main" id="{6740CA53-6DE5-4048-8DE4-2A32D0AE585D}"/>
              </a:ext>
            </a:extLst>
          </p:cNvPr>
          <p:cNvSpPr txBox="1">
            <a:spLocks noChangeArrowheads="1"/>
          </p:cNvSpPr>
          <p:nvPr/>
        </p:nvSpPr>
        <p:spPr bwMode="auto">
          <a:xfrm>
            <a:off x="5592763" y="6515100"/>
            <a:ext cx="4170362"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C8ADD7CA-F745-4E1F-AB53-56BE9281563C}" type="slidenum">
              <a:rPr lang="en-GB" altLang="de-DE">
                <a:latin typeface="Arial" panose="020B0604020202020204" pitchFamily="34" charset="0"/>
                <a:cs typeface="DejaVu Sans" charset="0"/>
              </a:rPr>
              <a:pPr algn="r" eaLnBrk="1" hangingPunct="1">
                <a:spcBef>
                  <a:spcPct val="0"/>
                </a:spcBef>
                <a:buClrTx/>
                <a:buFontTx/>
                <a:buNone/>
              </a:pPr>
              <a:t>5</a:t>
            </a:fld>
            <a:endParaRPr lang="en-GB" altLang="de-DE">
              <a:latin typeface="Arial" panose="020B0604020202020204" pitchFamily="34" charset="0"/>
              <a:cs typeface="DejaVu Sans" charset="0"/>
            </a:endParaRPr>
          </a:p>
        </p:txBody>
      </p:sp>
      <p:sp>
        <p:nvSpPr>
          <p:cNvPr id="7173" name="Text Box 3">
            <a:extLst>
              <a:ext uri="{FF2B5EF4-FFF2-40B4-BE49-F238E27FC236}">
                <a16:creationId xmlns:a16="http://schemas.microsoft.com/office/drawing/2014/main" id="{BF462D75-F5E5-4BD5-81FD-AA0C50F2815F}"/>
              </a:ext>
            </a:extLst>
          </p:cNvPr>
          <p:cNvSpPr txBox="1">
            <a:spLocks noChangeArrowheads="1"/>
          </p:cNvSpPr>
          <p:nvPr/>
        </p:nvSpPr>
        <p:spPr bwMode="auto">
          <a:xfrm>
            <a:off x="5592763" y="6515100"/>
            <a:ext cx="417195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2BEF10AE-94BF-4C71-9C4E-A42834474040}" type="slidenum">
              <a:rPr lang="en-GB" altLang="de-DE">
                <a:latin typeface="Arial" panose="020B0604020202020204" pitchFamily="34" charset="0"/>
                <a:cs typeface="DejaVu Sans" charset="0"/>
              </a:rPr>
              <a:pPr algn="r" eaLnBrk="1" hangingPunct="1">
                <a:spcBef>
                  <a:spcPct val="0"/>
                </a:spcBef>
                <a:buClrTx/>
                <a:buFontTx/>
                <a:buNone/>
              </a:pPr>
              <a:t>5</a:t>
            </a:fld>
            <a:endParaRPr lang="en-GB" altLang="de-DE">
              <a:latin typeface="Arial" panose="020B0604020202020204" pitchFamily="34" charset="0"/>
              <a:cs typeface="DejaVu Sans" charset="0"/>
            </a:endParaRPr>
          </a:p>
        </p:txBody>
      </p:sp>
      <p:sp>
        <p:nvSpPr>
          <p:cNvPr id="7174" name="Text Box 4">
            <a:extLst>
              <a:ext uri="{FF2B5EF4-FFF2-40B4-BE49-F238E27FC236}">
                <a16:creationId xmlns:a16="http://schemas.microsoft.com/office/drawing/2014/main" id="{B98572EE-2A82-4E77-A769-FFD39492C555}"/>
              </a:ext>
            </a:extLst>
          </p:cNvPr>
          <p:cNvSpPr txBox="1">
            <a:spLocks noChangeArrowheads="1"/>
          </p:cNvSpPr>
          <p:nvPr/>
        </p:nvSpPr>
        <p:spPr bwMode="auto">
          <a:xfrm>
            <a:off x="5592763" y="6515100"/>
            <a:ext cx="4173537"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B069BC73-F8A2-49F4-92A1-DE8297ACF86E}" type="slidenum">
              <a:rPr lang="en-GB" altLang="de-DE">
                <a:latin typeface="Arial" panose="020B0604020202020204" pitchFamily="34" charset="0"/>
                <a:cs typeface="DejaVu Sans" charset="0"/>
              </a:rPr>
              <a:pPr algn="r" eaLnBrk="1" hangingPunct="1">
                <a:spcBef>
                  <a:spcPct val="0"/>
                </a:spcBef>
                <a:buClrTx/>
                <a:buFontTx/>
                <a:buNone/>
              </a:pPr>
              <a:t>5</a:t>
            </a:fld>
            <a:endParaRPr lang="en-GB" altLang="de-DE">
              <a:latin typeface="Arial" panose="020B0604020202020204" pitchFamily="34" charset="0"/>
              <a:cs typeface="DejaVu Sans" charset="0"/>
            </a:endParaRPr>
          </a:p>
        </p:txBody>
      </p:sp>
      <p:sp>
        <p:nvSpPr>
          <p:cNvPr id="7175" name="Text Box 5">
            <a:extLst>
              <a:ext uri="{FF2B5EF4-FFF2-40B4-BE49-F238E27FC236}">
                <a16:creationId xmlns:a16="http://schemas.microsoft.com/office/drawing/2014/main" id="{D45B2DF9-31C2-49DE-94F3-229F37E13904}"/>
              </a:ext>
            </a:extLst>
          </p:cNvPr>
          <p:cNvSpPr txBox="1">
            <a:spLocks noChangeArrowheads="1"/>
          </p:cNvSpPr>
          <p:nvPr/>
        </p:nvSpPr>
        <p:spPr bwMode="auto">
          <a:xfrm>
            <a:off x="5592763" y="6515100"/>
            <a:ext cx="41783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929E2D85-9C09-4CD4-92F6-894F1C42FD84}" type="slidenum">
              <a:rPr lang="en-GB" altLang="de-DE">
                <a:latin typeface="Arial" panose="020B0604020202020204" pitchFamily="34" charset="0"/>
                <a:cs typeface="DejaVu Sans" charset="0"/>
              </a:rPr>
              <a:pPr algn="r" eaLnBrk="1" hangingPunct="1">
                <a:spcBef>
                  <a:spcPct val="0"/>
                </a:spcBef>
                <a:buClrTx/>
                <a:buFontTx/>
                <a:buNone/>
              </a:pPr>
              <a:t>5</a:t>
            </a:fld>
            <a:endParaRPr lang="en-GB" altLang="de-DE">
              <a:latin typeface="Arial" panose="020B0604020202020204" pitchFamily="34" charset="0"/>
              <a:cs typeface="DejaVu Sans" charset="0"/>
            </a:endParaRPr>
          </a:p>
        </p:txBody>
      </p:sp>
      <p:sp>
        <p:nvSpPr>
          <p:cNvPr id="7176" name="Text Box 6">
            <a:extLst>
              <a:ext uri="{FF2B5EF4-FFF2-40B4-BE49-F238E27FC236}">
                <a16:creationId xmlns:a16="http://schemas.microsoft.com/office/drawing/2014/main" id="{C1B57A9D-96B6-4C40-AD7D-89F656D96107}"/>
              </a:ext>
            </a:extLst>
          </p:cNvPr>
          <p:cNvSpPr txBox="1">
            <a:spLocks noChangeArrowheads="1"/>
          </p:cNvSpPr>
          <p:nvPr/>
        </p:nvSpPr>
        <p:spPr bwMode="auto">
          <a:xfrm>
            <a:off x="5592763" y="6515100"/>
            <a:ext cx="41783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4B0DC7AA-00AA-480D-B6D3-C7A118237537}" type="slidenum">
              <a:rPr lang="en-GB" altLang="de-DE">
                <a:latin typeface="Arial" panose="020B0604020202020204" pitchFamily="34" charset="0"/>
                <a:cs typeface="DejaVu Sans" charset="0"/>
              </a:rPr>
              <a:pPr algn="r" eaLnBrk="1" hangingPunct="1">
                <a:spcBef>
                  <a:spcPct val="0"/>
                </a:spcBef>
                <a:buClrTx/>
                <a:buFontTx/>
                <a:buNone/>
              </a:pPr>
              <a:t>5</a:t>
            </a:fld>
            <a:endParaRPr lang="en-GB" altLang="de-DE">
              <a:latin typeface="Arial" panose="020B0604020202020204" pitchFamily="34" charset="0"/>
              <a:cs typeface="DejaVu Sans" charset="0"/>
            </a:endParaRPr>
          </a:p>
        </p:txBody>
      </p:sp>
      <p:sp>
        <p:nvSpPr>
          <p:cNvPr id="7177" name="Text Box 7">
            <a:extLst>
              <a:ext uri="{FF2B5EF4-FFF2-40B4-BE49-F238E27FC236}">
                <a16:creationId xmlns:a16="http://schemas.microsoft.com/office/drawing/2014/main" id="{5B61C23F-0E36-48C7-A4A4-2AE8A92E6263}"/>
              </a:ext>
            </a:extLst>
          </p:cNvPr>
          <p:cNvSpPr txBox="1">
            <a:spLocks noChangeArrowheads="1"/>
          </p:cNvSpPr>
          <p:nvPr/>
        </p:nvSpPr>
        <p:spPr bwMode="auto">
          <a:xfrm>
            <a:off x="5592763" y="6515100"/>
            <a:ext cx="41910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6A49B4BC-60D2-4CF1-B1C8-3792C42CC8BE}" type="slidenum">
              <a:rPr lang="en-GB" altLang="de-DE">
                <a:latin typeface="Arial" panose="020B0604020202020204" pitchFamily="34" charset="0"/>
                <a:cs typeface="DejaVu Sans" charset="0"/>
              </a:rPr>
              <a:pPr algn="r" eaLnBrk="1" hangingPunct="1">
                <a:spcBef>
                  <a:spcPct val="0"/>
                </a:spcBef>
                <a:buClrTx/>
                <a:buFontTx/>
                <a:buNone/>
              </a:pPr>
              <a:t>5</a:t>
            </a:fld>
            <a:endParaRPr lang="en-GB" altLang="de-DE">
              <a:latin typeface="Arial" panose="020B0604020202020204" pitchFamily="34" charset="0"/>
              <a:cs typeface="DejaVu Sans" charset="0"/>
            </a:endParaRPr>
          </a:p>
        </p:txBody>
      </p:sp>
      <p:sp>
        <p:nvSpPr>
          <p:cNvPr id="7178" name="Text Box 8">
            <a:extLst>
              <a:ext uri="{FF2B5EF4-FFF2-40B4-BE49-F238E27FC236}">
                <a16:creationId xmlns:a16="http://schemas.microsoft.com/office/drawing/2014/main" id="{168C1C8E-1E51-4D74-A31A-7A5F2C2C0138}"/>
              </a:ext>
            </a:extLst>
          </p:cNvPr>
          <p:cNvSpPr txBox="1">
            <a:spLocks noChangeArrowheads="1"/>
          </p:cNvSpPr>
          <p:nvPr/>
        </p:nvSpPr>
        <p:spPr bwMode="auto">
          <a:xfrm>
            <a:off x="5592763" y="6515100"/>
            <a:ext cx="4195762"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106E842C-5EF4-4F1B-976A-C1A940F4042F}" type="slidenum">
              <a:rPr lang="en-GB" altLang="de-DE">
                <a:latin typeface="Arial" panose="020B0604020202020204" pitchFamily="34" charset="0"/>
                <a:cs typeface="DejaVu Sans" charset="0"/>
              </a:rPr>
              <a:pPr algn="r" eaLnBrk="1" hangingPunct="1">
                <a:spcBef>
                  <a:spcPct val="0"/>
                </a:spcBef>
                <a:buClrTx/>
                <a:buFontTx/>
                <a:buNone/>
              </a:pPr>
              <a:t>5</a:t>
            </a:fld>
            <a:endParaRPr lang="en-GB" altLang="de-DE">
              <a:latin typeface="Arial" panose="020B0604020202020204" pitchFamily="34" charset="0"/>
              <a:cs typeface="DejaVu Sans" charset="0"/>
            </a:endParaRPr>
          </a:p>
        </p:txBody>
      </p:sp>
      <p:sp>
        <p:nvSpPr>
          <p:cNvPr id="7179" name="Text Box 9">
            <a:extLst>
              <a:ext uri="{FF2B5EF4-FFF2-40B4-BE49-F238E27FC236}">
                <a16:creationId xmlns:a16="http://schemas.microsoft.com/office/drawing/2014/main" id="{3F9431B1-CF97-40EF-953F-09C1A73972FC}"/>
              </a:ext>
            </a:extLst>
          </p:cNvPr>
          <p:cNvSpPr txBox="1">
            <a:spLocks noChangeArrowheads="1"/>
          </p:cNvSpPr>
          <p:nvPr/>
        </p:nvSpPr>
        <p:spPr bwMode="auto">
          <a:xfrm>
            <a:off x="5592763" y="6515100"/>
            <a:ext cx="420052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BF703244-F545-4E15-B62C-1BFBC91EF2EF}" type="slidenum">
              <a:rPr lang="en-GB" altLang="de-DE">
                <a:latin typeface="Arial" panose="020B0604020202020204" pitchFamily="34" charset="0"/>
                <a:cs typeface="DejaVu Sans" charset="0"/>
              </a:rPr>
              <a:pPr algn="r" eaLnBrk="1" hangingPunct="1">
                <a:spcBef>
                  <a:spcPct val="0"/>
                </a:spcBef>
                <a:buClrTx/>
                <a:buFontTx/>
                <a:buNone/>
              </a:pPr>
              <a:t>5</a:t>
            </a:fld>
            <a:endParaRPr lang="en-GB" altLang="de-DE">
              <a:latin typeface="Arial" panose="020B0604020202020204" pitchFamily="34" charset="0"/>
              <a:cs typeface="DejaVu Sans" charset="0"/>
            </a:endParaRPr>
          </a:p>
        </p:txBody>
      </p:sp>
      <p:sp>
        <p:nvSpPr>
          <p:cNvPr id="7180" name="Text Box 10">
            <a:extLst>
              <a:ext uri="{FF2B5EF4-FFF2-40B4-BE49-F238E27FC236}">
                <a16:creationId xmlns:a16="http://schemas.microsoft.com/office/drawing/2014/main" id="{0E1199D0-4BAC-4CBA-9392-34BBDE891D05}"/>
              </a:ext>
            </a:extLst>
          </p:cNvPr>
          <p:cNvSpPr txBox="1">
            <a:spLocks noChangeArrowheads="1"/>
          </p:cNvSpPr>
          <p:nvPr/>
        </p:nvSpPr>
        <p:spPr bwMode="auto">
          <a:xfrm>
            <a:off x="5592763" y="6515100"/>
            <a:ext cx="421957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6FFD66C2-9EED-4E88-94CC-2BD5754F5BA7}" type="slidenum">
              <a:rPr lang="en-GB" altLang="de-DE">
                <a:latin typeface="Arial" panose="020B0604020202020204" pitchFamily="34" charset="0"/>
                <a:cs typeface="DejaVu Sans" charset="0"/>
              </a:rPr>
              <a:pPr algn="r" eaLnBrk="1" hangingPunct="1">
                <a:spcBef>
                  <a:spcPct val="0"/>
                </a:spcBef>
                <a:buClrTx/>
                <a:buFontTx/>
                <a:buNone/>
              </a:pPr>
              <a:t>5</a:t>
            </a:fld>
            <a:endParaRPr lang="en-GB" altLang="de-DE">
              <a:latin typeface="Arial" panose="020B0604020202020204" pitchFamily="34" charset="0"/>
              <a:cs typeface="DejaVu Sans" charset="0"/>
            </a:endParaRPr>
          </a:p>
        </p:txBody>
      </p:sp>
      <p:sp>
        <p:nvSpPr>
          <p:cNvPr id="7181" name="Text Box 11">
            <a:extLst>
              <a:ext uri="{FF2B5EF4-FFF2-40B4-BE49-F238E27FC236}">
                <a16:creationId xmlns:a16="http://schemas.microsoft.com/office/drawing/2014/main" id="{E83BEE22-7BC0-4F8B-8AC1-4035C7F77E53}"/>
              </a:ext>
            </a:extLst>
          </p:cNvPr>
          <p:cNvSpPr txBox="1">
            <a:spLocks noChangeArrowheads="1"/>
          </p:cNvSpPr>
          <p:nvPr/>
        </p:nvSpPr>
        <p:spPr bwMode="auto">
          <a:xfrm>
            <a:off x="1646238" y="514350"/>
            <a:ext cx="6581775" cy="2573338"/>
          </a:xfrm>
          <a:prstGeom prst="rect">
            <a:avLst/>
          </a:prstGeom>
          <a:solidFill>
            <a:srgbClr val="FFFFFF"/>
          </a:solidFill>
          <a:ln w="9360">
            <a:solidFill>
              <a:srgbClr val="000000"/>
            </a:solidFill>
            <a:miter lim="800000"/>
            <a:headEnd/>
            <a:tailEnd/>
          </a:ln>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de-DE"/>
          </a:p>
        </p:txBody>
      </p:sp>
      <p:sp>
        <p:nvSpPr>
          <p:cNvPr id="7182" name="Rectangle 12">
            <a:extLst>
              <a:ext uri="{FF2B5EF4-FFF2-40B4-BE49-F238E27FC236}">
                <a16:creationId xmlns:a16="http://schemas.microsoft.com/office/drawing/2014/main" id="{27935650-2AE7-46F5-A95F-A9BF4EDF0FAD}"/>
              </a:ext>
            </a:extLst>
          </p:cNvPr>
          <p:cNvSpPr>
            <a:spLocks noGrp="1" noChangeArrowheads="1"/>
          </p:cNvSpPr>
          <p:nvPr>
            <p:ph type="body"/>
          </p:nvPr>
        </p:nvSpPr>
        <p:spPr>
          <a:xfrm>
            <a:off x="987425" y="3257550"/>
            <a:ext cx="7780338" cy="3025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640" tIns="43820" rIns="87640" bIns="43820" anchor="ctr"/>
          <a:lstStyle/>
          <a:p>
            <a:endParaRPr lang="de-DE" altLang="de-DE" dirty="0">
              <a:latin typeface="Times New Roman" panose="02020603050405020304" pitchFamily="18" charset="0"/>
            </a:endParaRPr>
          </a:p>
        </p:txBody>
      </p:sp>
    </p:spTree>
    <p:extLst>
      <p:ext uri="{BB962C8B-B14F-4D97-AF65-F5344CB8AC3E}">
        <p14:creationId xmlns:p14="http://schemas.microsoft.com/office/powerpoint/2010/main" val="20042887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58">
            <a:extLst>
              <a:ext uri="{FF2B5EF4-FFF2-40B4-BE49-F238E27FC236}">
                <a16:creationId xmlns:a16="http://schemas.microsoft.com/office/drawing/2014/main" id="{3A2741CE-D842-4A05-AC38-D7049F3C4486}"/>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fld id="{4B6B0125-B918-4E4D-B333-501A3BC4006D}" type="slidenum">
              <a:rPr lang="en-GB" altLang="de-DE" sz="1100" smtClean="0">
                <a:latin typeface="Arial" panose="020B0604020202020204" pitchFamily="34" charset="0"/>
                <a:cs typeface="DejaVu Sans" charset="0"/>
              </a:rPr>
              <a:pPr>
                <a:spcBef>
                  <a:spcPct val="0"/>
                </a:spcBef>
                <a:buClrTx/>
                <a:buFontTx/>
                <a:buNone/>
              </a:pPr>
              <a:t>6</a:t>
            </a:fld>
            <a:endParaRPr lang="en-GB" altLang="de-DE" sz="1100">
              <a:latin typeface="Arial" panose="020B0604020202020204" pitchFamily="34" charset="0"/>
              <a:cs typeface="DejaVu Sans" charset="0"/>
            </a:endParaRPr>
          </a:p>
        </p:txBody>
      </p:sp>
      <p:sp>
        <p:nvSpPr>
          <p:cNvPr id="15363" name="Text Box 1">
            <a:extLst>
              <a:ext uri="{FF2B5EF4-FFF2-40B4-BE49-F238E27FC236}">
                <a16:creationId xmlns:a16="http://schemas.microsoft.com/office/drawing/2014/main" id="{FFAF16EA-A56C-4478-80A3-11D453F2C67F}"/>
              </a:ext>
            </a:extLst>
          </p:cNvPr>
          <p:cNvSpPr txBox="1">
            <a:spLocks noChangeArrowheads="1"/>
          </p:cNvSpPr>
          <p:nvPr/>
        </p:nvSpPr>
        <p:spPr bwMode="auto">
          <a:xfrm>
            <a:off x="5592763" y="6515100"/>
            <a:ext cx="4165600"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46A18855-D1F9-40A0-B780-50F43FCAEC30}" type="slidenum">
              <a:rPr lang="en-GB" altLang="de-DE">
                <a:latin typeface="Arial" panose="020B0604020202020204" pitchFamily="34" charset="0"/>
                <a:cs typeface="DejaVu Sans" charset="0"/>
              </a:rPr>
              <a:pPr algn="r" eaLnBrk="1" hangingPunct="1">
                <a:spcBef>
                  <a:spcPct val="0"/>
                </a:spcBef>
                <a:buClrTx/>
                <a:buFontTx/>
                <a:buNone/>
              </a:pPr>
              <a:t>6</a:t>
            </a:fld>
            <a:endParaRPr lang="en-GB" altLang="de-DE">
              <a:latin typeface="Arial" panose="020B0604020202020204" pitchFamily="34" charset="0"/>
              <a:cs typeface="DejaVu Sans" charset="0"/>
            </a:endParaRPr>
          </a:p>
        </p:txBody>
      </p:sp>
      <p:sp>
        <p:nvSpPr>
          <p:cNvPr id="15364" name="Text Box 2">
            <a:extLst>
              <a:ext uri="{FF2B5EF4-FFF2-40B4-BE49-F238E27FC236}">
                <a16:creationId xmlns:a16="http://schemas.microsoft.com/office/drawing/2014/main" id="{541AB286-C877-4671-A5C8-1441878E784B}"/>
              </a:ext>
            </a:extLst>
          </p:cNvPr>
          <p:cNvSpPr txBox="1">
            <a:spLocks noChangeArrowheads="1"/>
          </p:cNvSpPr>
          <p:nvPr/>
        </p:nvSpPr>
        <p:spPr bwMode="auto">
          <a:xfrm>
            <a:off x="5592763" y="6515100"/>
            <a:ext cx="4170362"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8346550E-0C47-474F-BA8A-8376D04ED70E}" type="slidenum">
              <a:rPr lang="en-GB" altLang="de-DE">
                <a:latin typeface="Arial" panose="020B0604020202020204" pitchFamily="34" charset="0"/>
                <a:cs typeface="DejaVu Sans" charset="0"/>
              </a:rPr>
              <a:pPr algn="r" eaLnBrk="1" hangingPunct="1">
                <a:spcBef>
                  <a:spcPct val="0"/>
                </a:spcBef>
                <a:buClrTx/>
                <a:buFontTx/>
                <a:buNone/>
              </a:pPr>
              <a:t>6</a:t>
            </a:fld>
            <a:endParaRPr lang="en-GB" altLang="de-DE">
              <a:latin typeface="Arial" panose="020B0604020202020204" pitchFamily="34" charset="0"/>
              <a:cs typeface="DejaVu Sans" charset="0"/>
            </a:endParaRPr>
          </a:p>
        </p:txBody>
      </p:sp>
      <p:sp>
        <p:nvSpPr>
          <p:cNvPr id="15365" name="Text Box 3">
            <a:extLst>
              <a:ext uri="{FF2B5EF4-FFF2-40B4-BE49-F238E27FC236}">
                <a16:creationId xmlns:a16="http://schemas.microsoft.com/office/drawing/2014/main" id="{217AA6DE-AB95-40E5-AF9F-A18E34CFBD37}"/>
              </a:ext>
            </a:extLst>
          </p:cNvPr>
          <p:cNvSpPr txBox="1">
            <a:spLocks noChangeArrowheads="1"/>
          </p:cNvSpPr>
          <p:nvPr/>
        </p:nvSpPr>
        <p:spPr bwMode="auto">
          <a:xfrm>
            <a:off x="5592763" y="6515100"/>
            <a:ext cx="417195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2442C1F6-2DFF-4F1C-89A9-6F753F3A6140}" type="slidenum">
              <a:rPr lang="en-GB" altLang="de-DE">
                <a:latin typeface="Arial" panose="020B0604020202020204" pitchFamily="34" charset="0"/>
                <a:cs typeface="DejaVu Sans" charset="0"/>
              </a:rPr>
              <a:pPr algn="r" eaLnBrk="1" hangingPunct="1">
                <a:spcBef>
                  <a:spcPct val="0"/>
                </a:spcBef>
                <a:buClrTx/>
                <a:buFontTx/>
                <a:buNone/>
              </a:pPr>
              <a:t>6</a:t>
            </a:fld>
            <a:endParaRPr lang="en-GB" altLang="de-DE">
              <a:latin typeface="Arial" panose="020B0604020202020204" pitchFamily="34" charset="0"/>
              <a:cs typeface="DejaVu Sans" charset="0"/>
            </a:endParaRPr>
          </a:p>
        </p:txBody>
      </p:sp>
      <p:sp>
        <p:nvSpPr>
          <p:cNvPr id="15366" name="Text Box 4">
            <a:extLst>
              <a:ext uri="{FF2B5EF4-FFF2-40B4-BE49-F238E27FC236}">
                <a16:creationId xmlns:a16="http://schemas.microsoft.com/office/drawing/2014/main" id="{F4E37409-99DE-4767-805C-F7E3B0BB75C5}"/>
              </a:ext>
            </a:extLst>
          </p:cNvPr>
          <p:cNvSpPr txBox="1">
            <a:spLocks noChangeArrowheads="1"/>
          </p:cNvSpPr>
          <p:nvPr/>
        </p:nvSpPr>
        <p:spPr bwMode="auto">
          <a:xfrm>
            <a:off x="5592763" y="6515100"/>
            <a:ext cx="4173537"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94F506DD-4411-494A-A139-B1ECA16CF6F1}" type="slidenum">
              <a:rPr lang="en-GB" altLang="de-DE">
                <a:latin typeface="Arial" panose="020B0604020202020204" pitchFamily="34" charset="0"/>
                <a:cs typeface="DejaVu Sans" charset="0"/>
              </a:rPr>
              <a:pPr algn="r" eaLnBrk="1" hangingPunct="1">
                <a:spcBef>
                  <a:spcPct val="0"/>
                </a:spcBef>
                <a:buClrTx/>
                <a:buFontTx/>
                <a:buNone/>
              </a:pPr>
              <a:t>6</a:t>
            </a:fld>
            <a:endParaRPr lang="en-GB" altLang="de-DE">
              <a:latin typeface="Arial" panose="020B0604020202020204" pitchFamily="34" charset="0"/>
              <a:cs typeface="DejaVu Sans" charset="0"/>
            </a:endParaRPr>
          </a:p>
        </p:txBody>
      </p:sp>
      <p:sp>
        <p:nvSpPr>
          <p:cNvPr id="15367" name="Text Box 5">
            <a:extLst>
              <a:ext uri="{FF2B5EF4-FFF2-40B4-BE49-F238E27FC236}">
                <a16:creationId xmlns:a16="http://schemas.microsoft.com/office/drawing/2014/main" id="{4BBAF062-CA8C-478A-B1AA-0394FF2F27C9}"/>
              </a:ext>
            </a:extLst>
          </p:cNvPr>
          <p:cNvSpPr txBox="1">
            <a:spLocks noChangeArrowheads="1"/>
          </p:cNvSpPr>
          <p:nvPr/>
        </p:nvSpPr>
        <p:spPr bwMode="auto">
          <a:xfrm>
            <a:off x="5592763" y="6515100"/>
            <a:ext cx="41783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B6A87B5B-B7BA-44BB-8BE8-BEB2681FE673}" type="slidenum">
              <a:rPr lang="en-GB" altLang="de-DE">
                <a:latin typeface="Arial" panose="020B0604020202020204" pitchFamily="34" charset="0"/>
                <a:cs typeface="DejaVu Sans" charset="0"/>
              </a:rPr>
              <a:pPr algn="r" eaLnBrk="1" hangingPunct="1">
                <a:spcBef>
                  <a:spcPct val="0"/>
                </a:spcBef>
                <a:buClrTx/>
                <a:buFontTx/>
                <a:buNone/>
              </a:pPr>
              <a:t>6</a:t>
            </a:fld>
            <a:endParaRPr lang="en-GB" altLang="de-DE">
              <a:latin typeface="Arial" panose="020B0604020202020204" pitchFamily="34" charset="0"/>
              <a:cs typeface="DejaVu Sans" charset="0"/>
            </a:endParaRPr>
          </a:p>
        </p:txBody>
      </p:sp>
      <p:sp>
        <p:nvSpPr>
          <p:cNvPr id="15368" name="Text Box 6">
            <a:extLst>
              <a:ext uri="{FF2B5EF4-FFF2-40B4-BE49-F238E27FC236}">
                <a16:creationId xmlns:a16="http://schemas.microsoft.com/office/drawing/2014/main" id="{56CC312E-A587-479C-88F2-8AFEC0D286DE}"/>
              </a:ext>
            </a:extLst>
          </p:cNvPr>
          <p:cNvSpPr txBox="1">
            <a:spLocks noChangeArrowheads="1"/>
          </p:cNvSpPr>
          <p:nvPr/>
        </p:nvSpPr>
        <p:spPr bwMode="auto">
          <a:xfrm>
            <a:off x="5592763" y="6515100"/>
            <a:ext cx="41783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5798E5F2-C661-4999-8032-CAB331B1845E}" type="slidenum">
              <a:rPr lang="en-GB" altLang="de-DE">
                <a:latin typeface="Arial" panose="020B0604020202020204" pitchFamily="34" charset="0"/>
                <a:cs typeface="DejaVu Sans" charset="0"/>
              </a:rPr>
              <a:pPr algn="r" eaLnBrk="1" hangingPunct="1">
                <a:spcBef>
                  <a:spcPct val="0"/>
                </a:spcBef>
                <a:buClrTx/>
                <a:buFontTx/>
                <a:buNone/>
              </a:pPr>
              <a:t>6</a:t>
            </a:fld>
            <a:endParaRPr lang="en-GB" altLang="de-DE">
              <a:latin typeface="Arial" panose="020B0604020202020204" pitchFamily="34" charset="0"/>
              <a:cs typeface="DejaVu Sans" charset="0"/>
            </a:endParaRPr>
          </a:p>
        </p:txBody>
      </p:sp>
      <p:sp>
        <p:nvSpPr>
          <p:cNvPr id="15369" name="Text Box 7">
            <a:extLst>
              <a:ext uri="{FF2B5EF4-FFF2-40B4-BE49-F238E27FC236}">
                <a16:creationId xmlns:a16="http://schemas.microsoft.com/office/drawing/2014/main" id="{7FA3722C-3064-45EA-ACC9-EC5356248640}"/>
              </a:ext>
            </a:extLst>
          </p:cNvPr>
          <p:cNvSpPr txBox="1">
            <a:spLocks noChangeArrowheads="1"/>
          </p:cNvSpPr>
          <p:nvPr/>
        </p:nvSpPr>
        <p:spPr bwMode="auto">
          <a:xfrm>
            <a:off x="5592763" y="6515100"/>
            <a:ext cx="41910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B288E4EE-110E-4476-8D02-7B9BE28D69FB}" type="slidenum">
              <a:rPr lang="en-GB" altLang="de-DE">
                <a:latin typeface="Arial" panose="020B0604020202020204" pitchFamily="34" charset="0"/>
                <a:cs typeface="DejaVu Sans" charset="0"/>
              </a:rPr>
              <a:pPr algn="r" eaLnBrk="1" hangingPunct="1">
                <a:spcBef>
                  <a:spcPct val="0"/>
                </a:spcBef>
                <a:buClrTx/>
                <a:buFontTx/>
                <a:buNone/>
              </a:pPr>
              <a:t>6</a:t>
            </a:fld>
            <a:endParaRPr lang="en-GB" altLang="de-DE">
              <a:latin typeface="Arial" panose="020B0604020202020204" pitchFamily="34" charset="0"/>
              <a:cs typeface="DejaVu Sans" charset="0"/>
            </a:endParaRPr>
          </a:p>
        </p:txBody>
      </p:sp>
      <p:sp>
        <p:nvSpPr>
          <p:cNvPr id="15370" name="Text Box 8">
            <a:extLst>
              <a:ext uri="{FF2B5EF4-FFF2-40B4-BE49-F238E27FC236}">
                <a16:creationId xmlns:a16="http://schemas.microsoft.com/office/drawing/2014/main" id="{E35D88BD-D168-40A3-96E0-5C2DB03D5C98}"/>
              </a:ext>
            </a:extLst>
          </p:cNvPr>
          <p:cNvSpPr txBox="1">
            <a:spLocks noChangeArrowheads="1"/>
          </p:cNvSpPr>
          <p:nvPr/>
        </p:nvSpPr>
        <p:spPr bwMode="auto">
          <a:xfrm>
            <a:off x="5592763" y="6515100"/>
            <a:ext cx="4195762"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F26BA2E0-8B12-4F8A-B83E-CCB28A1EF442}" type="slidenum">
              <a:rPr lang="en-GB" altLang="de-DE">
                <a:latin typeface="Arial" panose="020B0604020202020204" pitchFamily="34" charset="0"/>
                <a:cs typeface="DejaVu Sans" charset="0"/>
              </a:rPr>
              <a:pPr algn="r" eaLnBrk="1" hangingPunct="1">
                <a:spcBef>
                  <a:spcPct val="0"/>
                </a:spcBef>
                <a:buClrTx/>
                <a:buFontTx/>
                <a:buNone/>
              </a:pPr>
              <a:t>6</a:t>
            </a:fld>
            <a:endParaRPr lang="en-GB" altLang="de-DE">
              <a:latin typeface="Arial" panose="020B0604020202020204" pitchFamily="34" charset="0"/>
              <a:cs typeface="DejaVu Sans" charset="0"/>
            </a:endParaRPr>
          </a:p>
        </p:txBody>
      </p:sp>
      <p:sp>
        <p:nvSpPr>
          <p:cNvPr id="15371" name="Text Box 9">
            <a:extLst>
              <a:ext uri="{FF2B5EF4-FFF2-40B4-BE49-F238E27FC236}">
                <a16:creationId xmlns:a16="http://schemas.microsoft.com/office/drawing/2014/main" id="{54BD18E1-FC2D-471C-842A-DD76AB26D507}"/>
              </a:ext>
            </a:extLst>
          </p:cNvPr>
          <p:cNvSpPr txBox="1">
            <a:spLocks noChangeArrowheads="1"/>
          </p:cNvSpPr>
          <p:nvPr/>
        </p:nvSpPr>
        <p:spPr bwMode="auto">
          <a:xfrm>
            <a:off x="5592763" y="6515100"/>
            <a:ext cx="420052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9012E285-2C2A-414A-86FB-128682A5E820}" type="slidenum">
              <a:rPr lang="en-GB" altLang="de-DE">
                <a:latin typeface="Arial" panose="020B0604020202020204" pitchFamily="34" charset="0"/>
                <a:cs typeface="DejaVu Sans" charset="0"/>
              </a:rPr>
              <a:pPr algn="r" eaLnBrk="1" hangingPunct="1">
                <a:spcBef>
                  <a:spcPct val="0"/>
                </a:spcBef>
                <a:buClrTx/>
                <a:buFontTx/>
                <a:buNone/>
              </a:pPr>
              <a:t>6</a:t>
            </a:fld>
            <a:endParaRPr lang="en-GB" altLang="de-DE">
              <a:latin typeface="Arial" panose="020B0604020202020204" pitchFamily="34" charset="0"/>
              <a:cs typeface="DejaVu Sans" charset="0"/>
            </a:endParaRPr>
          </a:p>
        </p:txBody>
      </p:sp>
      <p:sp>
        <p:nvSpPr>
          <p:cNvPr id="15372" name="Text Box 10">
            <a:extLst>
              <a:ext uri="{FF2B5EF4-FFF2-40B4-BE49-F238E27FC236}">
                <a16:creationId xmlns:a16="http://schemas.microsoft.com/office/drawing/2014/main" id="{EF780A49-A7EE-4AF6-999E-F7012BB8685E}"/>
              </a:ext>
            </a:extLst>
          </p:cNvPr>
          <p:cNvSpPr txBox="1">
            <a:spLocks noChangeArrowheads="1"/>
          </p:cNvSpPr>
          <p:nvPr/>
        </p:nvSpPr>
        <p:spPr bwMode="auto">
          <a:xfrm>
            <a:off x="5592763" y="6515100"/>
            <a:ext cx="421957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F622965D-7AA0-4C01-BAD0-15E86FA5665E}" type="slidenum">
              <a:rPr lang="en-GB" altLang="de-DE">
                <a:latin typeface="Arial" panose="020B0604020202020204" pitchFamily="34" charset="0"/>
                <a:cs typeface="DejaVu Sans" charset="0"/>
              </a:rPr>
              <a:pPr algn="r" eaLnBrk="1" hangingPunct="1">
                <a:spcBef>
                  <a:spcPct val="0"/>
                </a:spcBef>
                <a:buClrTx/>
                <a:buFontTx/>
                <a:buNone/>
              </a:pPr>
              <a:t>6</a:t>
            </a:fld>
            <a:endParaRPr lang="en-GB" altLang="de-DE">
              <a:latin typeface="Arial" panose="020B0604020202020204" pitchFamily="34" charset="0"/>
              <a:cs typeface="DejaVu Sans" charset="0"/>
            </a:endParaRPr>
          </a:p>
        </p:txBody>
      </p:sp>
      <p:sp>
        <p:nvSpPr>
          <p:cNvPr id="15373" name="Text Box 11">
            <a:extLst>
              <a:ext uri="{FF2B5EF4-FFF2-40B4-BE49-F238E27FC236}">
                <a16:creationId xmlns:a16="http://schemas.microsoft.com/office/drawing/2014/main" id="{3CDD4122-0750-4F5B-8A48-9F54099FF4B3}"/>
              </a:ext>
            </a:extLst>
          </p:cNvPr>
          <p:cNvSpPr txBox="1">
            <a:spLocks noChangeArrowheads="1"/>
          </p:cNvSpPr>
          <p:nvPr/>
        </p:nvSpPr>
        <p:spPr bwMode="auto">
          <a:xfrm>
            <a:off x="1646238" y="514350"/>
            <a:ext cx="6572250" cy="2566988"/>
          </a:xfrm>
          <a:prstGeom prst="rect">
            <a:avLst/>
          </a:prstGeom>
          <a:solidFill>
            <a:srgbClr val="FFFFFF"/>
          </a:solidFill>
          <a:ln w="9360">
            <a:solidFill>
              <a:srgbClr val="000000"/>
            </a:solidFill>
            <a:miter lim="800000"/>
            <a:headEnd/>
            <a:tailEnd/>
          </a:ln>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de-DE"/>
          </a:p>
        </p:txBody>
      </p:sp>
      <p:sp>
        <p:nvSpPr>
          <p:cNvPr id="15374" name="Rectangle 12">
            <a:extLst>
              <a:ext uri="{FF2B5EF4-FFF2-40B4-BE49-F238E27FC236}">
                <a16:creationId xmlns:a16="http://schemas.microsoft.com/office/drawing/2014/main" id="{146B49B5-9D24-46D5-8332-A128AF2BEFBC}"/>
              </a:ext>
            </a:extLst>
          </p:cNvPr>
          <p:cNvSpPr>
            <a:spLocks noGrp="1" noChangeArrowheads="1"/>
          </p:cNvSpPr>
          <p:nvPr>
            <p:ph type="body"/>
          </p:nvPr>
        </p:nvSpPr>
        <p:spPr>
          <a:xfrm>
            <a:off x="987425" y="3257550"/>
            <a:ext cx="7780338" cy="3025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640" tIns="43820" rIns="87640" bIns="43820" anchor="ctr"/>
          <a:lstStyle/>
          <a:p>
            <a:endParaRPr lang="de-DE" altLang="de-DE">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58">
            <a:extLst>
              <a:ext uri="{FF2B5EF4-FFF2-40B4-BE49-F238E27FC236}">
                <a16:creationId xmlns:a16="http://schemas.microsoft.com/office/drawing/2014/main" id="{C9D53C42-DF50-4B1E-B1EF-E7E01FD64024}"/>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fld id="{DC371DD0-084B-4585-AF6F-C93426C09BE3}" type="slidenum">
              <a:rPr lang="en-GB" altLang="de-DE" sz="1100" smtClean="0">
                <a:latin typeface="Arial" panose="020B0604020202020204" pitchFamily="34" charset="0"/>
                <a:cs typeface="DejaVu Sans" charset="0"/>
              </a:rPr>
              <a:pPr>
                <a:spcBef>
                  <a:spcPct val="0"/>
                </a:spcBef>
                <a:buClrTx/>
                <a:buFontTx/>
                <a:buNone/>
              </a:pPr>
              <a:t>7</a:t>
            </a:fld>
            <a:endParaRPr lang="en-GB" altLang="de-DE" sz="1100">
              <a:latin typeface="Arial" panose="020B0604020202020204" pitchFamily="34" charset="0"/>
              <a:cs typeface="DejaVu Sans" charset="0"/>
            </a:endParaRPr>
          </a:p>
        </p:txBody>
      </p:sp>
      <p:sp>
        <p:nvSpPr>
          <p:cNvPr id="7171" name="Text Box 1">
            <a:extLst>
              <a:ext uri="{FF2B5EF4-FFF2-40B4-BE49-F238E27FC236}">
                <a16:creationId xmlns:a16="http://schemas.microsoft.com/office/drawing/2014/main" id="{8C6DA78C-D04E-4768-A1DC-0888EA730ECA}"/>
              </a:ext>
            </a:extLst>
          </p:cNvPr>
          <p:cNvSpPr txBox="1">
            <a:spLocks noChangeArrowheads="1"/>
          </p:cNvSpPr>
          <p:nvPr/>
        </p:nvSpPr>
        <p:spPr bwMode="auto">
          <a:xfrm>
            <a:off x="5592763" y="6515100"/>
            <a:ext cx="4165600"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CABFC923-0064-443F-ADB4-371BD71AF598}" type="slidenum">
              <a:rPr lang="en-GB" altLang="de-DE">
                <a:latin typeface="Arial" panose="020B0604020202020204" pitchFamily="34" charset="0"/>
                <a:cs typeface="DejaVu Sans" charset="0"/>
              </a:rPr>
              <a:pPr algn="r" eaLnBrk="1" hangingPunct="1">
                <a:spcBef>
                  <a:spcPct val="0"/>
                </a:spcBef>
                <a:buClrTx/>
                <a:buFontTx/>
                <a:buNone/>
              </a:pPr>
              <a:t>7</a:t>
            </a:fld>
            <a:endParaRPr lang="en-GB" altLang="de-DE">
              <a:latin typeface="Arial" panose="020B0604020202020204" pitchFamily="34" charset="0"/>
              <a:cs typeface="DejaVu Sans" charset="0"/>
            </a:endParaRPr>
          </a:p>
        </p:txBody>
      </p:sp>
      <p:sp>
        <p:nvSpPr>
          <p:cNvPr id="7172" name="Text Box 2">
            <a:extLst>
              <a:ext uri="{FF2B5EF4-FFF2-40B4-BE49-F238E27FC236}">
                <a16:creationId xmlns:a16="http://schemas.microsoft.com/office/drawing/2014/main" id="{6740CA53-6DE5-4048-8DE4-2A32D0AE585D}"/>
              </a:ext>
            </a:extLst>
          </p:cNvPr>
          <p:cNvSpPr txBox="1">
            <a:spLocks noChangeArrowheads="1"/>
          </p:cNvSpPr>
          <p:nvPr/>
        </p:nvSpPr>
        <p:spPr bwMode="auto">
          <a:xfrm>
            <a:off x="5592763" y="6515100"/>
            <a:ext cx="4170362"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C8ADD7CA-F745-4E1F-AB53-56BE9281563C}" type="slidenum">
              <a:rPr lang="en-GB" altLang="de-DE">
                <a:latin typeface="Arial" panose="020B0604020202020204" pitchFamily="34" charset="0"/>
                <a:cs typeface="DejaVu Sans" charset="0"/>
              </a:rPr>
              <a:pPr algn="r" eaLnBrk="1" hangingPunct="1">
                <a:spcBef>
                  <a:spcPct val="0"/>
                </a:spcBef>
                <a:buClrTx/>
                <a:buFontTx/>
                <a:buNone/>
              </a:pPr>
              <a:t>7</a:t>
            </a:fld>
            <a:endParaRPr lang="en-GB" altLang="de-DE">
              <a:latin typeface="Arial" panose="020B0604020202020204" pitchFamily="34" charset="0"/>
              <a:cs typeface="DejaVu Sans" charset="0"/>
            </a:endParaRPr>
          </a:p>
        </p:txBody>
      </p:sp>
      <p:sp>
        <p:nvSpPr>
          <p:cNvPr id="7173" name="Text Box 3">
            <a:extLst>
              <a:ext uri="{FF2B5EF4-FFF2-40B4-BE49-F238E27FC236}">
                <a16:creationId xmlns:a16="http://schemas.microsoft.com/office/drawing/2014/main" id="{BF462D75-F5E5-4BD5-81FD-AA0C50F2815F}"/>
              </a:ext>
            </a:extLst>
          </p:cNvPr>
          <p:cNvSpPr txBox="1">
            <a:spLocks noChangeArrowheads="1"/>
          </p:cNvSpPr>
          <p:nvPr/>
        </p:nvSpPr>
        <p:spPr bwMode="auto">
          <a:xfrm>
            <a:off x="5592763" y="6515100"/>
            <a:ext cx="417195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2BEF10AE-94BF-4C71-9C4E-A42834474040}" type="slidenum">
              <a:rPr lang="en-GB" altLang="de-DE">
                <a:latin typeface="Arial" panose="020B0604020202020204" pitchFamily="34" charset="0"/>
                <a:cs typeface="DejaVu Sans" charset="0"/>
              </a:rPr>
              <a:pPr algn="r" eaLnBrk="1" hangingPunct="1">
                <a:spcBef>
                  <a:spcPct val="0"/>
                </a:spcBef>
                <a:buClrTx/>
                <a:buFontTx/>
                <a:buNone/>
              </a:pPr>
              <a:t>7</a:t>
            </a:fld>
            <a:endParaRPr lang="en-GB" altLang="de-DE">
              <a:latin typeface="Arial" panose="020B0604020202020204" pitchFamily="34" charset="0"/>
              <a:cs typeface="DejaVu Sans" charset="0"/>
            </a:endParaRPr>
          </a:p>
        </p:txBody>
      </p:sp>
      <p:sp>
        <p:nvSpPr>
          <p:cNvPr id="7174" name="Text Box 4">
            <a:extLst>
              <a:ext uri="{FF2B5EF4-FFF2-40B4-BE49-F238E27FC236}">
                <a16:creationId xmlns:a16="http://schemas.microsoft.com/office/drawing/2014/main" id="{B98572EE-2A82-4E77-A769-FFD39492C555}"/>
              </a:ext>
            </a:extLst>
          </p:cNvPr>
          <p:cNvSpPr txBox="1">
            <a:spLocks noChangeArrowheads="1"/>
          </p:cNvSpPr>
          <p:nvPr/>
        </p:nvSpPr>
        <p:spPr bwMode="auto">
          <a:xfrm>
            <a:off x="5592763" y="6515100"/>
            <a:ext cx="4173537"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B069BC73-F8A2-49F4-92A1-DE8297ACF86E}" type="slidenum">
              <a:rPr lang="en-GB" altLang="de-DE">
                <a:latin typeface="Arial" panose="020B0604020202020204" pitchFamily="34" charset="0"/>
                <a:cs typeface="DejaVu Sans" charset="0"/>
              </a:rPr>
              <a:pPr algn="r" eaLnBrk="1" hangingPunct="1">
                <a:spcBef>
                  <a:spcPct val="0"/>
                </a:spcBef>
                <a:buClrTx/>
                <a:buFontTx/>
                <a:buNone/>
              </a:pPr>
              <a:t>7</a:t>
            </a:fld>
            <a:endParaRPr lang="en-GB" altLang="de-DE">
              <a:latin typeface="Arial" panose="020B0604020202020204" pitchFamily="34" charset="0"/>
              <a:cs typeface="DejaVu Sans" charset="0"/>
            </a:endParaRPr>
          </a:p>
        </p:txBody>
      </p:sp>
      <p:sp>
        <p:nvSpPr>
          <p:cNvPr id="7175" name="Text Box 5">
            <a:extLst>
              <a:ext uri="{FF2B5EF4-FFF2-40B4-BE49-F238E27FC236}">
                <a16:creationId xmlns:a16="http://schemas.microsoft.com/office/drawing/2014/main" id="{D45B2DF9-31C2-49DE-94F3-229F37E13904}"/>
              </a:ext>
            </a:extLst>
          </p:cNvPr>
          <p:cNvSpPr txBox="1">
            <a:spLocks noChangeArrowheads="1"/>
          </p:cNvSpPr>
          <p:nvPr/>
        </p:nvSpPr>
        <p:spPr bwMode="auto">
          <a:xfrm>
            <a:off x="5592763" y="6515100"/>
            <a:ext cx="41783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929E2D85-9C09-4CD4-92F6-894F1C42FD84}" type="slidenum">
              <a:rPr lang="en-GB" altLang="de-DE">
                <a:latin typeface="Arial" panose="020B0604020202020204" pitchFamily="34" charset="0"/>
                <a:cs typeface="DejaVu Sans" charset="0"/>
              </a:rPr>
              <a:pPr algn="r" eaLnBrk="1" hangingPunct="1">
                <a:spcBef>
                  <a:spcPct val="0"/>
                </a:spcBef>
                <a:buClrTx/>
                <a:buFontTx/>
                <a:buNone/>
              </a:pPr>
              <a:t>7</a:t>
            </a:fld>
            <a:endParaRPr lang="en-GB" altLang="de-DE">
              <a:latin typeface="Arial" panose="020B0604020202020204" pitchFamily="34" charset="0"/>
              <a:cs typeface="DejaVu Sans" charset="0"/>
            </a:endParaRPr>
          </a:p>
        </p:txBody>
      </p:sp>
      <p:sp>
        <p:nvSpPr>
          <p:cNvPr id="7176" name="Text Box 6">
            <a:extLst>
              <a:ext uri="{FF2B5EF4-FFF2-40B4-BE49-F238E27FC236}">
                <a16:creationId xmlns:a16="http://schemas.microsoft.com/office/drawing/2014/main" id="{C1B57A9D-96B6-4C40-AD7D-89F656D96107}"/>
              </a:ext>
            </a:extLst>
          </p:cNvPr>
          <p:cNvSpPr txBox="1">
            <a:spLocks noChangeArrowheads="1"/>
          </p:cNvSpPr>
          <p:nvPr/>
        </p:nvSpPr>
        <p:spPr bwMode="auto">
          <a:xfrm>
            <a:off x="5592763" y="6515100"/>
            <a:ext cx="41783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4B0DC7AA-00AA-480D-B6D3-C7A118237537}" type="slidenum">
              <a:rPr lang="en-GB" altLang="de-DE">
                <a:latin typeface="Arial" panose="020B0604020202020204" pitchFamily="34" charset="0"/>
                <a:cs typeface="DejaVu Sans" charset="0"/>
              </a:rPr>
              <a:pPr algn="r" eaLnBrk="1" hangingPunct="1">
                <a:spcBef>
                  <a:spcPct val="0"/>
                </a:spcBef>
                <a:buClrTx/>
                <a:buFontTx/>
                <a:buNone/>
              </a:pPr>
              <a:t>7</a:t>
            </a:fld>
            <a:endParaRPr lang="en-GB" altLang="de-DE">
              <a:latin typeface="Arial" panose="020B0604020202020204" pitchFamily="34" charset="0"/>
              <a:cs typeface="DejaVu Sans" charset="0"/>
            </a:endParaRPr>
          </a:p>
        </p:txBody>
      </p:sp>
      <p:sp>
        <p:nvSpPr>
          <p:cNvPr id="7177" name="Text Box 7">
            <a:extLst>
              <a:ext uri="{FF2B5EF4-FFF2-40B4-BE49-F238E27FC236}">
                <a16:creationId xmlns:a16="http://schemas.microsoft.com/office/drawing/2014/main" id="{5B61C23F-0E36-48C7-A4A4-2AE8A92E6263}"/>
              </a:ext>
            </a:extLst>
          </p:cNvPr>
          <p:cNvSpPr txBox="1">
            <a:spLocks noChangeArrowheads="1"/>
          </p:cNvSpPr>
          <p:nvPr/>
        </p:nvSpPr>
        <p:spPr bwMode="auto">
          <a:xfrm>
            <a:off x="5592763" y="6515100"/>
            <a:ext cx="41910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6A49B4BC-60D2-4CF1-B1C8-3792C42CC8BE}" type="slidenum">
              <a:rPr lang="en-GB" altLang="de-DE">
                <a:latin typeface="Arial" panose="020B0604020202020204" pitchFamily="34" charset="0"/>
                <a:cs typeface="DejaVu Sans" charset="0"/>
              </a:rPr>
              <a:pPr algn="r" eaLnBrk="1" hangingPunct="1">
                <a:spcBef>
                  <a:spcPct val="0"/>
                </a:spcBef>
                <a:buClrTx/>
                <a:buFontTx/>
                <a:buNone/>
              </a:pPr>
              <a:t>7</a:t>
            </a:fld>
            <a:endParaRPr lang="en-GB" altLang="de-DE">
              <a:latin typeface="Arial" panose="020B0604020202020204" pitchFamily="34" charset="0"/>
              <a:cs typeface="DejaVu Sans" charset="0"/>
            </a:endParaRPr>
          </a:p>
        </p:txBody>
      </p:sp>
      <p:sp>
        <p:nvSpPr>
          <p:cNvPr id="7178" name="Text Box 8">
            <a:extLst>
              <a:ext uri="{FF2B5EF4-FFF2-40B4-BE49-F238E27FC236}">
                <a16:creationId xmlns:a16="http://schemas.microsoft.com/office/drawing/2014/main" id="{168C1C8E-1E51-4D74-A31A-7A5F2C2C0138}"/>
              </a:ext>
            </a:extLst>
          </p:cNvPr>
          <p:cNvSpPr txBox="1">
            <a:spLocks noChangeArrowheads="1"/>
          </p:cNvSpPr>
          <p:nvPr/>
        </p:nvSpPr>
        <p:spPr bwMode="auto">
          <a:xfrm>
            <a:off x="5592763" y="6515100"/>
            <a:ext cx="4195762"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106E842C-5EF4-4F1B-976A-C1A940F4042F}" type="slidenum">
              <a:rPr lang="en-GB" altLang="de-DE">
                <a:latin typeface="Arial" panose="020B0604020202020204" pitchFamily="34" charset="0"/>
                <a:cs typeface="DejaVu Sans" charset="0"/>
              </a:rPr>
              <a:pPr algn="r" eaLnBrk="1" hangingPunct="1">
                <a:spcBef>
                  <a:spcPct val="0"/>
                </a:spcBef>
                <a:buClrTx/>
                <a:buFontTx/>
                <a:buNone/>
              </a:pPr>
              <a:t>7</a:t>
            </a:fld>
            <a:endParaRPr lang="en-GB" altLang="de-DE">
              <a:latin typeface="Arial" panose="020B0604020202020204" pitchFamily="34" charset="0"/>
              <a:cs typeface="DejaVu Sans" charset="0"/>
            </a:endParaRPr>
          </a:p>
        </p:txBody>
      </p:sp>
      <p:sp>
        <p:nvSpPr>
          <p:cNvPr id="7179" name="Text Box 9">
            <a:extLst>
              <a:ext uri="{FF2B5EF4-FFF2-40B4-BE49-F238E27FC236}">
                <a16:creationId xmlns:a16="http://schemas.microsoft.com/office/drawing/2014/main" id="{3F9431B1-CF97-40EF-953F-09C1A73972FC}"/>
              </a:ext>
            </a:extLst>
          </p:cNvPr>
          <p:cNvSpPr txBox="1">
            <a:spLocks noChangeArrowheads="1"/>
          </p:cNvSpPr>
          <p:nvPr/>
        </p:nvSpPr>
        <p:spPr bwMode="auto">
          <a:xfrm>
            <a:off x="5592763" y="6515100"/>
            <a:ext cx="420052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BF703244-F545-4E15-B62C-1BFBC91EF2EF}" type="slidenum">
              <a:rPr lang="en-GB" altLang="de-DE">
                <a:latin typeface="Arial" panose="020B0604020202020204" pitchFamily="34" charset="0"/>
                <a:cs typeface="DejaVu Sans" charset="0"/>
              </a:rPr>
              <a:pPr algn="r" eaLnBrk="1" hangingPunct="1">
                <a:spcBef>
                  <a:spcPct val="0"/>
                </a:spcBef>
                <a:buClrTx/>
                <a:buFontTx/>
                <a:buNone/>
              </a:pPr>
              <a:t>7</a:t>
            </a:fld>
            <a:endParaRPr lang="en-GB" altLang="de-DE">
              <a:latin typeface="Arial" panose="020B0604020202020204" pitchFamily="34" charset="0"/>
              <a:cs typeface="DejaVu Sans" charset="0"/>
            </a:endParaRPr>
          </a:p>
        </p:txBody>
      </p:sp>
      <p:sp>
        <p:nvSpPr>
          <p:cNvPr id="7180" name="Text Box 10">
            <a:extLst>
              <a:ext uri="{FF2B5EF4-FFF2-40B4-BE49-F238E27FC236}">
                <a16:creationId xmlns:a16="http://schemas.microsoft.com/office/drawing/2014/main" id="{0E1199D0-4BAC-4CBA-9392-34BBDE891D05}"/>
              </a:ext>
            </a:extLst>
          </p:cNvPr>
          <p:cNvSpPr txBox="1">
            <a:spLocks noChangeArrowheads="1"/>
          </p:cNvSpPr>
          <p:nvPr/>
        </p:nvSpPr>
        <p:spPr bwMode="auto">
          <a:xfrm>
            <a:off x="5592763" y="6515100"/>
            <a:ext cx="421957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6FFD66C2-9EED-4E88-94CC-2BD5754F5BA7}" type="slidenum">
              <a:rPr lang="en-GB" altLang="de-DE">
                <a:latin typeface="Arial" panose="020B0604020202020204" pitchFamily="34" charset="0"/>
                <a:cs typeface="DejaVu Sans" charset="0"/>
              </a:rPr>
              <a:pPr algn="r" eaLnBrk="1" hangingPunct="1">
                <a:spcBef>
                  <a:spcPct val="0"/>
                </a:spcBef>
                <a:buClrTx/>
                <a:buFontTx/>
                <a:buNone/>
              </a:pPr>
              <a:t>7</a:t>
            </a:fld>
            <a:endParaRPr lang="en-GB" altLang="de-DE">
              <a:latin typeface="Arial" panose="020B0604020202020204" pitchFamily="34" charset="0"/>
              <a:cs typeface="DejaVu Sans" charset="0"/>
            </a:endParaRPr>
          </a:p>
        </p:txBody>
      </p:sp>
      <p:sp>
        <p:nvSpPr>
          <p:cNvPr id="7181" name="Text Box 11">
            <a:extLst>
              <a:ext uri="{FF2B5EF4-FFF2-40B4-BE49-F238E27FC236}">
                <a16:creationId xmlns:a16="http://schemas.microsoft.com/office/drawing/2014/main" id="{E83BEE22-7BC0-4F8B-8AC1-4035C7F77E53}"/>
              </a:ext>
            </a:extLst>
          </p:cNvPr>
          <p:cNvSpPr txBox="1">
            <a:spLocks noChangeArrowheads="1"/>
          </p:cNvSpPr>
          <p:nvPr/>
        </p:nvSpPr>
        <p:spPr bwMode="auto">
          <a:xfrm>
            <a:off x="1646238" y="514350"/>
            <a:ext cx="6581775" cy="2573338"/>
          </a:xfrm>
          <a:prstGeom prst="rect">
            <a:avLst/>
          </a:prstGeom>
          <a:solidFill>
            <a:srgbClr val="FFFFFF"/>
          </a:solidFill>
          <a:ln w="9360">
            <a:solidFill>
              <a:srgbClr val="000000"/>
            </a:solidFill>
            <a:miter lim="800000"/>
            <a:headEnd/>
            <a:tailEnd/>
          </a:ln>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de-DE"/>
          </a:p>
        </p:txBody>
      </p:sp>
      <p:sp>
        <p:nvSpPr>
          <p:cNvPr id="7182" name="Rectangle 12">
            <a:extLst>
              <a:ext uri="{FF2B5EF4-FFF2-40B4-BE49-F238E27FC236}">
                <a16:creationId xmlns:a16="http://schemas.microsoft.com/office/drawing/2014/main" id="{27935650-2AE7-46F5-A95F-A9BF4EDF0FAD}"/>
              </a:ext>
            </a:extLst>
          </p:cNvPr>
          <p:cNvSpPr>
            <a:spLocks noGrp="1" noChangeArrowheads="1"/>
          </p:cNvSpPr>
          <p:nvPr>
            <p:ph type="body"/>
          </p:nvPr>
        </p:nvSpPr>
        <p:spPr>
          <a:xfrm>
            <a:off x="987425" y="3257550"/>
            <a:ext cx="7780338" cy="3025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640" tIns="43820" rIns="87640" bIns="43820" anchor="ctr"/>
          <a:lstStyle/>
          <a:p>
            <a:endParaRPr lang="de-DE" altLang="de-DE" dirty="0">
              <a:latin typeface="Times New Roman" panose="02020603050405020304" pitchFamily="18" charset="0"/>
            </a:endParaRPr>
          </a:p>
        </p:txBody>
      </p:sp>
    </p:spTree>
    <p:extLst>
      <p:ext uri="{BB962C8B-B14F-4D97-AF65-F5344CB8AC3E}">
        <p14:creationId xmlns:p14="http://schemas.microsoft.com/office/powerpoint/2010/main" val="23401153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58">
            <a:extLst>
              <a:ext uri="{FF2B5EF4-FFF2-40B4-BE49-F238E27FC236}">
                <a16:creationId xmlns:a16="http://schemas.microsoft.com/office/drawing/2014/main" id="{AD9CD633-084A-4A36-A9B4-A007A3184A1E}"/>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fld id="{0F6AB065-5EC0-460E-8CDE-CAB5EE0DD21B}" type="slidenum">
              <a:rPr lang="en-GB" altLang="de-DE" sz="1100" smtClean="0">
                <a:latin typeface="Arial" panose="020B0604020202020204" pitchFamily="34" charset="0"/>
                <a:cs typeface="DejaVu Sans" charset="0"/>
              </a:rPr>
              <a:pPr>
                <a:spcBef>
                  <a:spcPct val="0"/>
                </a:spcBef>
                <a:buClrTx/>
                <a:buFontTx/>
                <a:buNone/>
              </a:pPr>
              <a:t>8</a:t>
            </a:fld>
            <a:endParaRPr lang="en-GB" altLang="de-DE" sz="1100">
              <a:latin typeface="Arial" panose="020B0604020202020204" pitchFamily="34" charset="0"/>
              <a:cs typeface="DejaVu Sans" charset="0"/>
            </a:endParaRPr>
          </a:p>
        </p:txBody>
      </p:sp>
      <p:sp>
        <p:nvSpPr>
          <p:cNvPr id="29699" name="Text Box 1">
            <a:extLst>
              <a:ext uri="{FF2B5EF4-FFF2-40B4-BE49-F238E27FC236}">
                <a16:creationId xmlns:a16="http://schemas.microsoft.com/office/drawing/2014/main" id="{8044D31F-5834-4DE0-A8A3-6EE8FE4FF2BC}"/>
              </a:ext>
            </a:extLst>
          </p:cNvPr>
          <p:cNvSpPr txBox="1">
            <a:spLocks noChangeArrowheads="1"/>
          </p:cNvSpPr>
          <p:nvPr/>
        </p:nvSpPr>
        <p:spPr bwMode="auto">
          <a:xfrm>
            <a:off x="5592763" y="6515100"/>
            <a:ext cx="4165600"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909EF04B-CB84-45F0-935D-B856F060C5F5}" type="slidenum">
              <a:rPr lang="en-GB" altLang="de-DE">
                <a:latin typeface="Arial" panose="020B0604020202020204" pitchFamily="34" charset="0"/>
                <a:cs typeface="DejaVu Sans" charset="0"/>
              </a:rPr>
              <a:pPr algn="r" eaLnBrk="1" hangingPunct="1">
                <a:spcBef>
                  <a:spcPct val="0"/>
                </a:spcBef>
                <a:buClrTx/>
                <a:buFontTx/>
                <a:buNone/>
              </a:pPr>
              <a:t>8</a:t>
            </a:fld>
            <a:endParaRPr lang="en-GB" altLang="de-DE">
              <a:latin typeface="Arial" panose="020B0604020202020204" pitchFamily="34" charset="0"/>
              <a:cs typeface="DejaVu Sans" charset="0"/>
            </a:endParaRPr>
          </a:p>
        </p:txBody>
      </p:sp>
      <p:sp>
        <p:nvSpPr>
          <p:cNvPr id="29700" name="Text Box 2">
            <a:extLst>
              <a:ext uri="{FF2B5EF4-FFF2-40B4-BE49-F238E27FC236}">
                <a16:creationId xmlns:a16="http://schemas.microsoft.com/office/drawing/2014/main" id="{E4D4DEFB-F7CA-441B-A320-847D8C6DB513}"/>
              </a:ext>
            </a:extLst>
          </p:cNvPr>
          <p:cNvSpPr txBox="1">
            <a:spLocks noChangeArrowheads="1"/>
          </p:cNvSpPr>
          <p:nvPr/>
        </p:nvSpPr>
        <p:spPr bwMode="auto">
          <a:xfrm>
            <a:off x="5592763" y="6515100"/>
            <a:ext cx="4170362"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6EE3FBA9-75B7-4DBB-874E-75C9F32DCBF2}" type="slidenum">
              <a:rPr lang="en-GB" altLang="de-DE">
                <a:latin typeface="Arial" panose="020B0604020202020204" pitchFamily="34" charset="0"/>
                <a:cs typeface="DejaVu Sans" charset="0"/>
              </a:rPr>
              <a:pPr algn="r" eaLnBrk="1" hangingPunct="1">
                <a:spcBef>
                  <a:spcPct val="0"/>
                </a:spcBef>
                <a:buClrTx/>
                <a:buFontTx/>
                <a:buNone/>
              </a:pPr>
              <a:t>8</a:t>
            </a:fld>
            <a:endParaRPr lang="en-GB" altLang="de-DE">
              <a:latin typeface="Arial" panose="020B0604020202020204" pitchFamily="34" charset="0"/>
              <a:cs typeface="DejaVu Sans" charset="0"/>
            </a:endParaRPr>
          </a:p>
        </p:txBody>
      </p:sp>
      <p:sp>
        <p:nvSpPr>
          <p:cNvPr id="29701" name="Text Box 3">
            <a:extLst>
              <a:ext uri="{FF2B5EF4-FFF2-40B4-BE49-F238E27FC236}">
                <a16:creationId xmlns:a16="http://schemas.microsoft.com/office/drawing/2014/main" id="{E7252C0D-4F3E-4FB0-8498-BBA7752CE1A3}"/>
              </a:ext>
            </a:extLst>
          </p:cNvPr>
          <p:cNvSpPr txBox="1">
            <a:spLocks noChangeArrowheads="1"/>
          </p:cNvSpPr>
          <p:nvPr/>
        </p:nvSpPr>
        <p:spPr bwMode="auto">
          <a:xfrm>
            <a:off x="5592763" y="6515100"/>
            <a:ext cx="417195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5B7A718D-E3EA-4F41-9583-D9FED192D45E}" type="slidenum">
              <a:rPr lang="en-GB" altLang="de-DE">
                <a:latin typeface="Arial" panose="020B0604020202020204" pitchFamily="34" charset="0"/>
                <a:cs typeface="DejaVu Sans" charset="0"/>
              </a:rPr>
              <a:pPr algn="r" eaLnBrk="1" hangingPunct="1">
                <a:spcBef>
                  <a:spcPct val="0"/>
                </a:spcBef>
                <a:buClrTx/>
                <a:buFontTx/>
                <a:buNone/>
              </a:pPr>
              <a:t>8</a:t>
            </a:fld>
            <a:endParaRPr lang="en-GB" altLang="de-DE">
              <a:latin typeface="Arial" panose="020B0604020202020204" pitchFamily="34" charset="0"/>
              <a:cs typeface="DejaVu Sans" charset="0"/>
            </a:endParaRPr>
          </a:p>
        </p:txBody>
      </p:sp>
      <p:sp>
        <p:nvSpPr>
          <p:cNvPr id="29702" name="Text Box 4">
            <a:extLst>
              <a:ext uri="{FF2B5EF4-FFF2-40B4-BE49-F238E27FC236}">
                <a16:creationId xmlns:a16="http://schemas.microsoft.com/office/drawing/2014/main" id="{A7F2DB6C-2395-4A1B-AEBF-1202020D2C04}"/>
              </a:ext>
            </a:extLst>
          </p:cNvPr>
          <p:cNvSpPr txBox="1">
            <a:spLocks noChangeArrowheads="1"/>
          </p:cNvSpPr>
          <p:nvPr/>
        </p:nvSpPr>
        <p:spPr bwMode="auto">
          <a:xfrm>
            <a:off x="5592763" y="6515100"/>
            <a:ext cx="4173537"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475DC229-DF48-4149-9C69-5ECCEB901150}" type="slidenum">
              <a:rPr lang="en-GB" altLang="de-DE">
                <a:latin typeface="Arial" panose="020B0604020202020204" pitchFamily="34" charset="0"/>
                <a:cs typeface="DejaVu Sans" charset="0"/>
              </a:rPr>
              <a:pPr algn="r" eaLnBrk="1" hangingPunct="1">
                <a:spcBef>
                  <a:spcPct val="0"/>
                </a:spcBef>
                <a:buClrTx/>
                <a:buFontTx/>
                <a:buNone/>
              </a:pPr>
              <a:t>8</a:t>
            </a:fld>
            <a:endParaRPr lang="en-GB" altLang="de-DE">
              <a:latin typeface="Arial" panose="020B0604020202020204" pitchFamily="34" charset="0"/>
              <a:cs typeface="DejaVu Sans" charset="0"/>
            </a:endParaRPr>
          </a:p>
        </p:txBody>
      </p:sp>
      <p:sp>
        <p:nvSpPr>
          <p:cNvPr id="29703" name="Text Box 5">
            <a:extLst>
              <a:ext uri="{FF2B5EF4-FFF2-40B4-BE49-F238E27FC236}">
                <a16:creationId xmlns:a16="http://schemas.microsoft.com/office/drawing/2014/main" id="{4DD6319E-812C-4891-BA9E-96F86EB6D22D}"/>
              </a:ext>
            </a:extLst>
          </p:cNvPr>
          <p:cNvSpPr txBox="1">
            <a:spLocks noChangeArrowheads="1"/>
          </p:cNvSpPr>
          <p:nvPr/>
        </p:nvSpPr>
        <p:spPr bwMode="auto">
          <a:xfrm>
            <a:off x="5592763" y="6515100"/>
            <a:ext cx="41783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88E29A21-EC27-43F0-848A-E5AA67C2CC2E}" type="slidenum">
              <a:rPr lang="en-GB" altLang="de-DE">
                <a:latin typeface="Arial" panose="020B0604020202020204" pitchFamily="34" charset="0"/>
                <a:cs typeface="DejaVu Sans" charset="0"/>
              </a:rPr>
              <a:pPr algn="r" eaLnBrk="1" hangingPunct="1">
                <a:spcBef>
                  <a:spcPct val="0"/>
                </a:spcBef>
                <a:buClrTx/>
                <a:buFontTx/>
                <a:buNone/>
              </a:pPr>
              <a:t>8</a:t>
            </a:fld>
            <a:endParaRPr lang="en-GB" altLang="de-DE">
              <a:latin typeface="Arial" panose="020B0604020202020204" pitchFamily="34" charset="0"/>
              <a:cs typeface="DejaVu Sans" charset="0"/>
            </a:endParaRPr>
          </a:p>
        </p:txBody>
      </p:sp>
      <p:sp>
        <p:nvSpPr>
          <p:cNvPr id="29704" name="Text Box 6">
            <a:extLst>
              <a:ext uri="{FF2B5EF4-FFF2-40B4-BE49-F238E27FC236}">
                <a16:creationId xmlns:a16="http://schemas.microsoft.com/office/drawing/2014/main" id="{11BF1C84-130B-4AD6-8D4F-8EE26DA8ABFA}"/>
              </a:ext>
            </a:extLst>
          </p:cNvPr>
          <p:cNvSpPr txBox="1">
            <a:spLocks noChangeArrowheads="1"/>
          </p:cNvSpPr>
          <p:nvPr/>
        </p:nvSpPr>
        <p:spPr bwMode="auto">
          <a:xfrm>
            <a:off x="5592763" y="6515100"/>
            <a:ext cx="41783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9F3C2CF0-3490-4FE3-9C07-586ACCBA856D}" type="slidenum">
              <a:rPr lang="en-GB" altLang="de-DE">
                <a:latin typeface="Arial" panose="020B0604020202020204" pitchFamily="34" charset="0"/>
                <a:cs typeface="DejaVu Sans" charset="0"/>
              </a:rPr>
              <a:pPr algn="r" eaLnBrk="1" hangingPunct="1">
                <a:spcBef>
                  <a:spcPct val="0"/>
                </a:spcBef>
                <a:buClrTx/>
                <a:buFontTx/>
                <a:buNone/>
              </a:pPr>
              <a:t>8</a:t>
            </a:fld>
            <a:endParaRPr lang="en-GB" altLang="de-DE">
              <a:latin typeface="Arial" panose="020B0604020202020204" pitchFamily="34" charset="0"/>
              <a:cs typeface="DejaVu Sans" charset="0"/>
            </a:endParaRPr>
          </a:p>
        </p:txBody>
      </p:sp>
      <p:sp>
        <p:nvSpPr>
          <p:cNvPr id="29705" name="Text Box 7">
            <a:extLst>
              <a:ext uri="{FF2B5EF4-FFF2-40B4-BE49-F238E27FC236}">
                <a16:creationId xmlns:a16="http://schemas.microsoft.com/office/drawing/2014/main" id="{03BC2C75-EEE9-4617-BC34-AFE4DF71D35A}"/>
              </a:ext>
            </a:extLst>
          </p:cNvPr>
          <p:cNvSpPr txBox="1">
            <a:spLocks noChangeArrowheads="1"/>
          </p:cNvSpPr>
          <p:nvPr/>
        </p:nvSpPr>
        <p:spPr bwMode="auto">
          <a:xfrm>
            <a:off x="5592763" y="6515100"/>
            <a:ext cx="41910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33707EC2-DF62-4800-9334-27C8B5C8FB0D}" type="slidenum">
              <a:rPr lang="en-GB" altLang="de-DE">
                <a:latin typeface="Arial" panose="020B0604020202020204" pitchFamily="34" charset="0"/>
                <a:cs typeface="DejaVu Sans" charset="0"/>
              </a:rPr>
              <a:pPr algn="r" eaLnBrk="1" hangingPunct="1">
                <a:spcBef>
                  <a:spcPct val="0"/>
                </a:spcBef>
                <a:buClrTx/>
                <a:buFontTx/>
                <a:buNone/>
              </a:pPr>
              <a:t>8</a:t>
            </a:fld>
            <a:endParaRPr lang="en-GB" altLang="de-DE">
              <a:latin typeface="Arial" panose="020B0604020202020204" pitchFamily="34" charset="0"/>
              <a:cs typeface="DejaVu Sans" charset="0"/>
            </a:endParaRPr>
          </a:p>
        </p:txBody>
      </p:sp>
      <p:sp>
        <p:nvSpPr>
          <p:cNvPr id="29706" name="Text Box 8">
            <a:extLst>
              <a:ext uri="{FF2B5EF4-FFF2-40B4-BE49-F238E27FC236}">
                <a16:creationId xmlns:a16="http://schemas.microsoft.com/office/drawing/2014/main" id="{0EA1C0F2-35A9-4DE8-9F91-0988EFF7AF8F}"/>
              </a:ext>
            </a:extLst>
          </p:cNvPr>
          <p:cNvSpPr txBox="1">
            <a:spLocks noChangeArrowheads="1"/>
          </p:cNvSpPr>
          <p:nvPr/>
        </p:nvSpPr>
        <p:spPr bwMode="auto">
          <a:xfrm>
            <a:off x="5592763" y="6515100"/>
            <a:ext cx="4195762"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C795CD3B-840B-4EF1-9F25-FD6E935667B6}" type="slidenum">
              <a:rPr lang="en-GB" altLang="de-DE">
                <a:latin typeface="Arial" panose="020B0604020202020204" pitchFamily="34" charset="0"/>
                <a:cs typeface="DejaVu Sans" charset="0"/>
              </a:rPr>
              <a:pPr algn="r" eaLnBrk="1" hangingPunct="1">
                <a:spcBef>
                  <a:spcPct val="0"/>
                </a:spcBef>
                <a:buClrTx/>
                <a:buFontTx/>
                <a:buNone/>
              </a:pPr>
              <a:t>8</a:t>
            </a:fld>
            <a:endParaRPr lang="en-GB" altLang="de-DE">
              <a:latin typeface="Arial" panose="020B0604020202020204" pitchFamily="34" charset="0"/>
              <a:cs typeface="DejaVu Sans" charset="0"/>
            </a:endParaRPr>
          </a:p>
        </p:txBody>
      </p:sp>
      <p:sp>
        <p:nvSpPr>
          <p:cNvPr id="29707" name="Text Box 9">
            <a:extLst>
              <a:ext uri="{FF2B5EF4-FFF2-40B4-BE49-F238E27FC236}">
                <a16:creationId xmlns:a16="http://schemas.microsoft.com/office/drawing/2014/main" id="{92BBC222-0B33-4844-B620-D9BD4D6025D0}"/>
              </a:ext>
            </a:extLst>
          </p:cNvPr>
          <p:cNvSpPr txBox="1">
            <a:spLocks noChangeArrowheads="1"/>
          </p:cNvSpPr>
          <p:nvPr/>
        </p:nvSpPr>
        <p:spPr bwMode="auto">
          <a:xfrm>
            <a:off x="5592763" y="6515100"/>
            <a:ext cx="420052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DB681402-F407-42B9-ABA7-7581021D3C2E}" type="slidenum">
              <a:rPr lang="en-GB" altLang="de-DE">
                <a:latin typeface="Arial" panose="020B0604020202020204" pitchFamily="34" charset="0"/>
                <a:cs typeface="DejaVu Sans" charset="0"/>
              </a:rPr>
              <a:pPr algn="r" eaLnBrk="1" hangingPunct="1">
                <a:spcBef>
                  <a:spcPct val="0"/>
                </a:spcBef>
                <a:buClrTx/>
                <a:buFontTx/>
                <a:buNone/>
              </a:pPr>
              <a:t>8</a:t>
            </a:fld>
            <a:endParaRPr lang="en-GB" altLang="de-DE">
              <a:latin typeface="Arial" panose="020B0604020202020204" pitchFamily="34" charset="0"/>
              <a:cs typeface="DejaVu Sans" charset="0"/>
            </a:endParaRPr>
          </a:p>
        </p:txBody>
      </p:sp>
      <p:sp>
        <p:nvSpPr>
          <p:cNvPr id="29708" name="Text Box 10">
            <a:extLst>
              <a:ext uri="{FF2B5EF4-FFF2-40B4-BE49-F238E27FC236}">
                <a16:creationId xmlns:a16="http://schemas.microsoft.com/office/drawing/2014/main" id="{EEE02D94-0344-4210-8AC3-281A9D312F02}"/>
              </a:ext>
            </a:extLst>
          </p:cNvPr>
          <p:cNvSpPr txBox="1">
            <a:spLocks noChangeArrowheads="1"/>
          </p:cNvSpPr>
          <p:nvPr/>
        </p:nvSpPr>
        <p:spPr bwMode="auto">
          <a:xfrm>
            <a:off x="5592763" y="6515100"/>
            <a:ext cx="421957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D57C826E-51F3-42AA-8071-D32841935291}" type="slidenum">
              <a:rPr lang="en-GB" altLang="de-DE">
                <a:latin typeface="Arial" panose="020B0604020202020204" pitchFamily="34" charset="0"/>
                <a:cs typeface="DejaVu Sans" charset="0"/>
              </a:rPr>
              <a:pPr algn="r" eaLnBrk="1" hangingPunct="1">
                <a:spcBef>
                  <a:spcPct val="0"/>
                </a:spcBef>
                <a:buClrTx/>
                <a:buFontTx/>
                <a:buNone/>
              </a:pPr>
              <a:t>8</a:t>
            </a:fld>
            <a:endParaRPr lang="en-GB" altLang="de-DE">
              <a:latin typeface="Arial" panose="020B0604020202020204" pitchFamily="34" charset="0"/>
              <a:cs typeface="DejaVu Sans" charset="0"/>
            </a:endParaRPr>
          </a:p>
        </p:txBody>
      </p:sp>
      <p:sp>
        <p:nvSpPr>
          <p:cNvPr id="29709" name="Text Box 11">
            <a:extLst>
              <a:ext uri="{FF2B5EF4-FFF2-40B4-BE49-F238E27FC236}">
                <a16:creationId xmlns:a16="http://schemas.microsoft.com/office/drawing/2014/main" id="{C1E02D19-4FBB-4CEB-A796-DC2FA2D46355}"/>
              </a:ext>
            </a:extLst>
          </p:cNvPr>
          <p:cNvSpPr txBox="1">
            <a:spLocks noChangeArrowheads="1"/>
          </p:cNvSpPr>
          <p:nvPr/>
        </p:nvSpPr>
        <p:spPr bwMode="auto">
          <a:xfrm>
            <a:off x="1646238" y="514350"/>
            <a:ext cx="6581775" cy="2573338"/>
          </a:xfrm>
          <a:prstGeom prst="rect">
            <a:avLst/>
          </a:prstGeom>
          <a:solidFill>
            <a:srgbClr val="FFFFFF"/>
          </a:solidFill>
          <a:ln w="9360">
            <a:solidFill>
              <a:srgbClr val="000000"/>
            </a:solidFill>
            <a:miter lim="800000"/>
            <a:headEnd/>
            <a:tailEnd/>
          </a:ln>
        </p:spPr>
        <p:txBody>
          <a:bodyPr wrap="none" lIns="87632" tIns="43817" rIns="87632" bIns="43817" anchor="ctr"/>
          <a:lstStyle/>
          <a:p>
            <a:pPr eaLnBrk="1" hangingPunct="1">
              <a:lnSpc>
                <a:spcPct val="7000"/>
              </a:lnSpc>
              <a:buClr>
                <a:srgbClr val="000000"/>
              </a:buClr>
              <a:buSzPct val="100000"/>
              <a:buFont typeface="Times New Roman" panose="02020603050405020304" pitchFamily="18" charset="0"/>
              <a:buNone/>
            </a:pPr>
            <a:endParaRPr lang="de-DE" altLang="de-DE"/>
          </a:p>
        </p:txBody>
      </p:sp>
      <p:sp>
        <p:nvSpPr>
          <p:cNvPr id="29710" name="Rectangle 12">
            <a:extLst>
              <a:ext uri="{FF2B5EF4-FFF2-40B4-BE49-F238E27FC236}">
                <a16:creationId xmlns:a16="http://schemas.microsoft.com/office/drawing/2014/main" id="{1A58CC9B-D5CD-4912-9ACB-BC5442BF6240}"/>
              </a:ext>
            </a:extLst>
          </p:cNvPr>
          <p:cNvSpPr>
            <a:spLocks noGrp="1" noChangeArrowheads="1"/>
          </p:cNvSpPr>
          <p:nvPr>
            <p:ph type="body"/>
          </p:nvPr>
        </p:nvSpPr>
        <p:spPr>
          <a:xfrm>
            <a:off x="987425" y="3257550"/>
            <a:ext cx="7780338" cy="3025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632" tIns="43817" rIns="87632" bIns="43817" anchor="ctr"/>
          <a:lstStyle/>
          <a:p>
            <a:endParaRPr lang="de-DE" altLang="de-DE" dirty="0">
              <a:latin typeface="Times New Roman" panose="02020603050405020304" pitchFamily="18" charset="0"/>
            </a:endParaRPr>
          </a:p>
        </p:txBody>
      </p:sp>
    </p:spTree>
    <p:extLst>
      <p:ext uri="{BB962C8B-B14F-4D97-AF65-F5344CB8AC3E}">
        <p14:creationId xmlns:p14="http://schemas.microsoft.com/office/powerpoint/2010/main" val="6333260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58">
            <a:extLst>
              <a:ext uri="{FF2B5EF4-FFF2-40B4-BE49-F238E27FC236}">
                <a16:creationId xmlns:a16="http://schemas.microsoft.com/office/drawing/2014/main" id="{AD9CD633-084A-4A36-A9B4-A007A3184A1E}"/>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fld id="{0F6AB065-5EC0-460E-8CDE-CAB5EE0DD21B}" type="slidenum">
              <a:rPr lang="en-GB" altLang="de-DE" sz="1100" smtClean="0">
                <a:latin typeface="Arial" panose="020B0604020202020204" pitchFamily="34" charset="0"/>
                <a:cs typeface="DejaVu Sans" charset="0"/>
              </a:rPr>
              <a:pPr>
                <a:spcBef>
                  <a:spcPct val="0"/>
                </a:spcBef>
                <a:buClrTx/>
                <a:buFontTx/>
                <a:buNone/>
              </a:pPr>
              <a:t>9</a:t>
            </a:fld>
            <a:endParaRPr lang="en-GB" altLang="de-DE" sz="1100">
              <a:latin typeface="Arial" panose="020B0604020202020204" pitchFamily="34" charset="0"/>
              <a:cs typeface="DejaVu Sans" charset="0"/>
            </a:endParaRPr>
          </a:p>
        </p:txBody>
      </p:sp>
      <p:sp>
        <p:nvSpPr>
          <p:cNvPr id="29699" name="Text Box 1">
            <a:extLst>
              <a:ext uri="{FF2B5EF4-FFF2-40B4-BE49-F238E27FC236}">
                <a16:creationId xmlns:a16="http://schemas.microsoft.com/office/drawing/2014/main" id="{8044D31F-5834-4DE0-A8A3-6EE8FE4FF2BC}"/>
              </a:ext>
            </a:extLst>
          </p:cNvPr>
          <p:cNvSpPr txBox="1">
            <a:spLocks noChangeArrowheads="1"/>
          </p:cNvSpPr>
          <p:nvPr/>
        </p:nvSpPr>
        <p:spPr bwMode="auto">
          <a:xfrm>
            <a:off x="5592763" y="6515100"/>
            <a:ext cx="4165600"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909EF04B-CB84-45F0-935D-B856F060C5F5}" type="slidenum">
              <a:rPr lang="en-GB" altLang="de-DE">
                <a:latin typeface="Arial" panose="020B0604020202020204" pitchFamily="34" charset="0"/>
                <a:cs typeface="DejaVu Sans" charset="0"/>
              </a:rPr>
              <a:pPr algn="r" eaLnBrk="1" hangingPunct="1">
                <a:spcBef>
                  <a:spcPct val="0"/>
                </a:spcBef>
                <a:buClrTx/>
                <a:buFontTx/>
                <a:buNone/>
              </a:pPr>
              <a:t>9</a:t>
            </a:fld>
            <a:endParaRPr lang="en-GB" altLang="de-DE">
              <a:latin typeface="Arial" panose="020B0604020202020204" pitchFamily="34" charset="0"/>
              <a:cs typeface="DejaVu Sans" charset="0"/>
            </a:endParaRPr>
          </a:p>
        </p:txBody>
      </p:sp>
      <p:sp>
        <p:nvSpPr>
          <p:cNvPr id="29700" name="Text Box 2">
            <a:extLst>
              <a:ext uri="{FF2B5EF4-FFF2-40B4-BE49-F238E27FC236}">
                <a16:creationId xmlns:a16="http://schemas.microsoft.com/office/drawing/2014/main" id="{E4D4DEFB-F7CA-441B-A320-847D8C6DB513}"/>
              </a:ext>
            </a:extLst>
          </p:cNvPr>
          <p:cNvSpPr txBox="1">
            <a:spLocks noChangeArrowheads="1"/>
          </p:cNvSpPr>
          <p:nvPr/>
        </p:nvSpPr>
        <p:spPr bwMode="auto">
          <a:xfrm>
            <a:off x="5592763" y="6515100"/>
            <a:ext cx="4170362"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6EE3FBA9-75B7-4DBB-874E-75C9F32DCBF2}" type="slidenum">
              <a:rPr lang="en-GB" altLang="de-DE">
                <a:latin typeface="Arial" panose="020B0604020202020204" pitchFamily="34" charset="0"/>
                <a:cs typeface="DejaVu Sans" charset="0"/>
              </a:rPr>
              <a:pPr algn="r" eaLnBrk="1" hangingPunct="1">
                <a:spcBef>
                  <a:spcPct val="0"/>
                </a:spcBef>
                <a:buClrTx/>
                <a:buFontTx/>
                <a:buNone/>
              </a:pPr>
              <a:t>9</a:t>
            </a:fld>
            <a:endParaRPr lang="en-GB" altLang="de-DE">
              <a:latin typeface="Arial" panose="020B0604020202020204" pitchFamily="34" charset="0"/>
              <a:cs typeface="DejaVu Sans" charset="0"/>
            </a:endParaRPr>
          </a:p>
        </p:txBody>
      </p:sp>
      <p:sp>
        <p:nvSpPr>
          <p:cNvPr id="29701" name="Text Box 3">
            <a:extLst>
              <a:ext uri="{FF2B5EF4-FFF2-40B4-BE49-F238E27FC236}">
                <a16:creationId xmlns:a16="http://schemas.microsoft.com/office/drawing/2014/main" id="{E7252C0D-4F3E-4FB0-8498-BBA7752CE1A3}"/>
              </a:ext>
            </a:extLst>
          </p:cNvPr>
          <p:cNvSpPr txBox="1">
            <a:spLocks noChangeArrowheads="1"/>
          </p:cNvSpPr>
          <p:nvPr/>
        </p:nvSpPr>
        <p:spPr bwMode="auto">
          <a:xfrm>
            <a:off x="5592763" y="6515100"/>
            <a:ext cx="417195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5B7A718D-E3EA-4F41-9583-D9FED192D45E}" type="slidenum">
              <a:rPr lang="en-GB" altLang="de-DE">
                <a:latin typeface="Arial" panose="020B0604020202020204" pitchFamily="34" charset="0"/>
                <a:cs typeface="DejaVu Sans" charset="0"/>
              </a:rPr>
              <a:pPr algn="r" eaLnBrk="1" hangingPunct="1">
                <a:spcBef>
                  <a:spcPct val="0"/>
                </a:spcBef>
                <a:buClrTx/>
                <a:buFontTx/>
                <a:buNone/>
              </a:pPr>
              <a:t>9</a:t>
            </a:fld>
            <a:endParaRPr lang="en-GB" altLang="de-DE">
              <a:latin typeface="Arial" panose="020B0604020202020204" pitchFamily="34" charset="0"/>
              <a:cs typeface="DejaVu Sans" charset="0"/>
            </a:endParaRPr>
          </a:p>
        </p:txBody>
      </p:sp>
      <p:sp>
        <p:nvSpPr>
          <p:cNvPr id="29702" name="Text Box 4">
            <a:extLst>
              <a:ext uri="{FF2B5EF4-FFF2-40B4-BE49-F238E27FC236}">
                <a16:creationId xmlns:a16="http://schemas.microsoft.com/office/drawing/2014/main" id="{A7F2DB6C-2395-4A1B-AEBF-1202020D2C04}"/>
              </a:ext>
            </a:extLst>
          </p:cNvPr>
          <p:cNvSpPr txBox="1">
            <a:spLocks noChangeArrowheads="1"/>
          </p:cNvSpPr>
          <p:nvPr/>
        </p:nvSpPr>
        <p:spPr bwMode="auto">
          <a:xfrm>
            <a:off x="5592763" y="6515100"/>
            <a:ext cx="4173537"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475DC229-DF48-4149-9C69-5ECCEB901150}" type="slidenum">
              <a:rPr lang="en-GB" altLang="de-DE">
                <a:latin typeface="Arial" panose="020B0604020202020204" pitchFamily="34" charset="0"/>
                <a:cs typeface="DejaVu Sans" charset="0"/>
              </a:rPr>
              <a:pPr algn="r" eaLnBrk="1" hangingPunct="1">
                <a:spcBef>
                  <a:spcPct val="0"/>
                </a:spcBef>
                <a:buClrTx/>
                <a:buFontTx/>
                <a:buNone/>
              </a:pPr>
              <a:t>9</a:t>
            </a:fld>
            <a:endParaRPr lang="en-GB" altLang="de-DE">
              <a:latin typeface="Arial" panose="020B0604020202020204" pitchFamily="34" charset="0"/>
              <a:cs typeface="DejaVu Sans" charset="0"/>
            </a:endParaRPr>
          </a:p>
        </p:txBody>
      </p:sp>
      <p:sp>
        <p:nvSpPr>
          <p:cNvPr id="29703" name="Text Box 5">
            <a:extLst>
              <a:ext uri="{FF2B5EF4-FFF2-40B4-BE49-F238E27FC236}">
                <a16:creationId xmlns:a16="http://schemas.microsoft.com/office/drawing/2014/main" id="{4DD6319E-812C-4891-BA9E-96F86EB6D22D}"/>
              </a:ext>
            </a:extLst>
          </p:cNvPr>
          <p:cNvSpPr txBox="1">
            <a:spLocks noChangeArrowheads="1"/>
          </p:cNvSpPr>
          <p:nvPr/>
        </p:nvSpPr>
        <p:spPr bwMode="auto">
          <a:xfrm>
            <a:off x="5592763" y="6515100"/>
            <a:ext cx="41783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88E29A21-EC27-43F0-848A-E5AA67C2CC2E}" type="slidenum">
              <a:rPr lang="en-GB" altLang="de-DE">
                <a:latin typeface="Arial" panose="020B0604020202020204" pitchFamily="34" charset="0"/>
                <a:cs typeface="DejaVu Sans" charset="0"/>
              </a:rPr>
              <a:pPr algn="r" eaLnBrk="1" hangingPunct="1">
                <a:spcBef>
                  <a:spcPct val="0"/>
                </a:spcBef>
                <a:buClrTx/>
                <a:buFontTx/>
                <a:buNone/>
              </a:pPr>
              <a:t>9</a:t>
            </a:fld>
            <a:endParaRPr lang="en-GB" altLang="de-DE">
              <a:latin typeface="Arial" panose="020B0604020202020204" pitchFamily="34" charset="0"/>
              <a:cs typeface="DejaVu Sans" charset="0"/>
            </a:endParaRPr>
          </a:p>
        </p:txBody>
      </p:sp>
      <p:sp>
        <p:nvSpPr>
          <p:cNvPr id="29704" name="Text Box 6">
            <a:extLst>
              <a:ext uri="{FF2B5EF4-FFF2-40B4-BE49-F238E27FC236}">
                <a16:creationId xmlns:a16="http://schemas.microsoft.com/office/drawing/2014/main" id="{11BF1C84-130B-4AD6-8D4F-8EE26DA8ABFA}"/>
              </a:ext>
            </a:extLst>
          </p:cNvPr>
          <p:cNvSpPr txBox="1">
            <a:spLocks noChangeArrowheads="1"/>
          </p:cNvSpPr>
          <p:nvPr/>
        </p:nvSpPr>
        <p:spPr bwMode="auto">
          <a:xfrm>
            <a:off x="5592763" y="6515100"/>
            <a:ext cx="41783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9F3C2CF0-3490-4FE3-9C07-586ACCBA856D}" type="slidenum">
              <a:rPr lang="en-GB" altLang="de-DE">
                <a:latin typeface="Arial" panose="020B0604020202020204" pitchFamily="34" charset="0"/>
                <a:cs typeface="DejaVu Sans" charset="0"/>
              </a:rPr>
              <a:pPr algn="r" eaLnBrk="1" hangingPunct="1">
                <a:spcBef>
                  <a:spcPct val="0"/>
                </a:spcBef>
                <a:buClrTx/>
                <a:buFontTx/>
                <a:buNone/>
              </a:pPr>
              <a:t>9</a:t>
            </a:fld>
            <a:endParaRPr lang="en-GB" altLang="de-DE">
              <a:latin typeface="Arial" panose="020B0604020202020204" pitchFamily="34" charset="0"/>
              <a:cs typeface="DejaVu Sans" charset="0"/>
            </a:endParaRPr>
          </a:p>
        </p:txBody>
      </p:sp>
      <p:sp>
        <p:nvSpPr>
          <p:cNvPr id="29705" name="Text Box 7">
            <a:extLst>
              <a:ext uri="{FF2B5EF4-FFF2-40B4-BE49-F238E27FC236}">
                <a16:creationId xmlns:a16="http://schemas.microsoft.com/office/drawing/2014/main" id="{03BC2C75-EEE9-4617-BC34-AFE4DF71D35A}"/>
              </a:ext>
            </a:extLst>
          </p:cNvPr>
          <p:cNvSpPr txBox="1">
            <a:spLocks noChangeArrowheads="1"/>
          </p:cNvSpPr>
          <p:nvPr/>
        </p:nvSpPr>
        <p:spPr bwMode="auto">
          <a:xfrm>
            <a:off x="5592763" y="6515100"/>
            <a:ext cx="41910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33707EC2-DF62-4800-9334-27C8B5C8FB0D}" type="slidenum">
              <a:rPr lang="en-GB" altLang="de-DE">
                <a:latin typeface="Arial" panose="020B0604020202020204" pitchFamily="34" charset="0"/>
                <a:cs typeface="DejaVu Sans" charset="0"/>
              </a:rPr>
              <a:pPr algn="r" eaLnBrk="1" hangingPunct="1">
                <a:spcBef>
                  <a:spcPct val="0"/>
                </a:spcBef>
                <a:buClrTx/>
                <a:buFontTx/>
                <a:buNone/>
              </a:pPr>
              <a:t>9</a:t>
            </a:fld>
            <a:endParaRPr lang="en-GB" altLang="de-DE">
              <a:latin typeface="Arial" panose="020B0604020202020204" pitchFamily="34" charset="0"/>
              <a:cs typeface="DejaVu Sans" charset="0"/>
            </a:endParaRPr>
          </a:p>
        </p:txBody>
      </p:sp>
      <p:sp>
        <p:nvSpPr>
          <p:cNvPr id="29706" name="Text Box 8">
            <a:extLst>
              <a:ext uri="{FF2B5EF4-FFF2-40B4-BE49-F238E27FC236}">
                <a16:creationId xmlns:a16="http://schemas.microsoft.com/office/drawing/2014/main" id="{0EA1C0F2-35A9-4DE8-9F91-0988EFF7AF8F}"/>
              </a:ext>
            </a:extLst>
          </p:cNvPr>
          <p:cNvSpPr txBox="1">
            <a:spLocks noChangeArrowheads="1"/>
          </p:cNvSpPr>
          <p:nvPr/>
        </p:nvSpPr>
        <p:spPr bwMode="auto">
          <a:xfrm>
            <a:off x="5592763" y="6515100"/>
            <a:ext cx="4195762"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C795CD3B-840B-4EF1-9F25-FD6E935667B6}" type="slidenum">
              <a:rPr lang="en-GB" altLang="de-DE">
                <a:latin typeface="Arial" panose="020B0604020202020204" pitchFamily="34" charset="0"/>
                <a:cs typeface="DejaVu Sans" charset="0"/>
              </a:rPr>
              <a:pPr algn="r" eaLnBrk="1" hangingPunct="1">
                <a:spcBef>
                  <a:spcPct val="0"/>
                </a:spcBef>
                <a:buClrTx/>
                <a:buFontTx/>
                <a:buNone/>
              </a:pPr>
              <a:t>9</a:t>
            </a:fld>
            <a:endParaRPr lang="en-GB" altLang="de-DE">
              <a:latin typeface="Arial" panose="020B0604020202020204" pitchFamily="34" charset="0"/>
              <a:cs typeface="DejaVu Sans" charset="0"/>
            </a:endParaRPr>
          </a:p>
        </p:txBody>
      </p:sp>
      <p:sp>
        <p:nvSpPr>
          <p:cNvPr id="29707" name="Text Box 9">
            <a:extLst>
              <a:ext uri="{FF2B5EF4-FFF2-40B4-BE49-F238E27FC236}">
                <a16:creationId xmlns:a16="http://schemas.microsoft.com/office/drawing/2014/main" id="{92BBC222-0B33-4844-B620-D9BD4D6025D0}"/>
              </a:ext>
            </a:extLst>
          </p:cNvPr>
          <p:cNvSpPr txBox="1">
            <a:spLocks noChangeArrowheads="1"/>
          </p:cNvSpPr>
          <p:nvPr/>
        </p:nvSpPr>
        <p:spPr bwMode="auto">
          <a:xfrm>
            <a:off x="5592763" y="6515100"/>
            <a:ext cx="420052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DB681402-F407-42B9-ABA7-7581021D3C2E}" type="slidenum">
              <a:rPr lang="en-GB" altLang="de-DE">
                <a:latin typeface="Arial" panose="020B0604020202020204" pitchFamily="34" charset="0"/>
                <a:cs typeface="DejaVu Sans" charset="0"/>
              </a:rPr>
              <a:pPr algn="r" eaLnBrk="1" hangingPunct="1">
                <a:spcBef>
                  <a:spcPct val="0"/>
                </a:spcBef>
                <a:buClrTx/>
                <a:buFontTx/>
                <a:buNone/>
              </a:pPr>
              <a:t>9</a:t>
            </a:fld>
            <a:endParaRPr lang="en-GB" altLang="de-DE">
              <a:latin typeface="Arial" panose="020B0604020202020204" pitchFamily="34" charset="0"/>
              <a:cs typeface="DejaVu Sans" charset="0"/>
            </a:endParaRPr>
          </a:p>
        </p:txBody>
      </p:sp>
      <p:sp>
        <p:nvSpPr>
          <p:cNvPr id="29708" name="Text Box 10">
            <a:extLst>
              <a:ext uri="{FF2B5EF4-FFF2-40B4-BE49-F238E27FC236}">
                <a16:creationId xmlns:a16="http://schemas.microsoft.com/office/drawing/2014/main" id="{EEE02D94-0344-4210-8AC3-281A9D312F02}"/>
              </a:ext>
            </a:extLst>
          </p:cNvPr>
          <p:cNvSpPr txBox="1">
            <a:spLocks noChangeArrowheads="1"/>
          </p:cNvSpPr>
          <p:nvPr/>
        </p:nvSpPr>
        <p:spPr bwMode="auto">
          <a:xfrm>
            <a:off x="5592763" y="6515100"/>
            <a:ext cx="421957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D57C826E-51F3-42AA-8071-D32841935291}" type="slidenum">
              <a:rPr lang="en-GB" altLang="de-DE">
                <a:latin typeface="Arial" panose="020B0604020202020204" pitchFamily="34" charset="0"/>
                <a:cs typeface="DejaVu Sans" charset="0"/>
              </a:rPr>
              <a:pPr algn="r" eaLnBrk="1" hangingPunct="1">
                <a:spcBef>
                  <a:spcPct val="0"/>
                </a:spcBef>
                <a:buClrTx/>
                <a:buFontTx/>
                <a:buNone/>
              </a:pPr>
              <a:t>9</a:t>
            </a:fld>
            <a:endParaRPr lang="en-GB" altLang="de-DE">
              <a:latin typeface="Arial" panose="020B0604020202020204" pitchFamily="34" charset="0"/>
              <a:cs typeface="DejaVu Sans" charset="0"/>
            </a:endParaRPr>
          </a:p>
        </p:txBody>
      </p:sp>
      <p:sp>
        <p:nvSpPr>
          <p:cNvPr id="29709" name="Text Box 11">
            <a:extLst>
              <a:ext uri="{FF2B5EF4-FFF2-40B4-BE49-F238E27FC236}">
                <a16:creationId xmlns:a16="http://schemas.microsoft.com/office/drawing/2014/main" id="{C1E02D19-4FBB-4CEB-A796-DC2FA2D46355}"/>
              </a:ext>
            </a:extLst>
          </p:cNvPr>
          <p:cNvSpPr txBox="1">
            <a:spLocks noChangeArrowheads="1"/>
          </p:cNvSpPr>
          <p:nvPr/>
        </p:nvSpPr>
        <p:spPr bwMode="auto">
          <a:xfrm>
            <a:off x="1646238" y="514350"/>
            <a:ext cx="6581775" cy="2573338"/>
          </a:xfrm>
          <a:prstGeom prst="rect">
            <a:avLst/>
          </a:prstGeom>
          <a:solidFill>
            <a:srgbClr val="FFFFFF"/>
          </a:solidFill>
          <a:ln w="9360">
            <a:solidFill>
              <a:srgbClr val="000000"/>
            </a:solidFill>
            <a:miter lim="800000"/>
            <a:headEnd/>
            <a:tailEnd/>
          </a:ln>
        </p:spPr>
        <p:txBody>
          <a:bodyPr wrap="none" lIns="87632" tIns="43817" rIns="87632" bIns="43817" anchor="ctr"/>
          <a:lstStyle/>
          <a:p>
            <a:pPr eaLnBrk="1" hangingPunct="1">
              <a:lnSpc>
                <a:spcPct val="7000"/>
              </a:lnSpc>
              <a:buClr>
                <a:srgbClr val="000000"/>
              </a:buClr>
              <a:buSzPct val="100000"/>
              <a:buFont typeface="Times New Roman" panose="02020603050405020304" pitchFamily="18" charset="0"/>
              <a:buNone/>
            </a:pPr>
            <a:endParaRPr lang="de-DE" altLang="de-DE"/>
          </a:p>
        </p:txBody>
      </p:sp>
      <p:sp>
        <p:nvSpPr>
          <p:cNvPr id="29710" name="Rectangle 12">
            <a:extLst>
              <a:ext uri="{FF2B5EF4-FFF2-40B4-BE49-F238E27FC236}">
                <a16:creationId xmlns:a16="http://schemas.microsoft.com/office/drawing/2014/main" id="{1A58CC9B-D5CD-4912-9ACB-BC5442BF6240}"/>
              </a:ext>
            </a:extLst>
          </p:cNvPr>
          <p:cNvSpPr>
            <a:spLocks noGrp="1" noChangeArrowheads="1"/>
          </p:cNvSpPr>
          <p:nvPr>
            <p:ph type="body"/>
          </p:nvPr>
        </p:nvSpPr>
        <p:spPr>
          <a:xfrm>
            <a:off x="987425" y="3257550"/>
            <a:ext cx="7780338" cy="3025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632" tIns="43817" rIns="87632" bIns="43817" anchor="ctr"/>
          <a:lstStyle/>
          <a:p>
            <a:endParaRPr lang="de-DE" altLang="de-DE" dirty="0">
              <a:latin typeface="Times New Roman" panose="02020603050405020304" pitchFamily="18" charset="0"/>
            </a:endParaRPr>
          </a:p>
        </p:txBody>
      </p:sp>
    </p:spTree>
    <p:extLst>
      <p:ext uri="{BB962C8B-B14F-4D97-AF65-F5344CB8AC3E}">
        <p14:creationId xmlns:p14="http://schemas.microsoft.com/office/powerpoint/2010/main" val="3638143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de-DE"/>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de-DE"/>
          </a:p>
        </p:txBody>
      </p:sp>
      <p:sp>
        <p:nvSpPr>
          <p:cNvPr id="4" name="Rectangle 6">
            <a:extLst>
              <a:ext uri="{FF2B5EF4-FFF2-40B4-BE49-F238E27FC236}">
                <a16:creationId xmlns:a16="http://schemas.microsoft.com/office/drawing/2014/main" id="{7A02DC59-496C-464D-A797-0FF0DD206E51}"/>
              </a:ext>
            </a:extLst>
          </p:cNvPr>
          <p:cNvSpPr>
            <a:spLocks noGrp="1" noChangeArrowheads="1"/>
          </p:cNvSpPr>
          <p:nvPr>
            <p:ph type="sldNum" idx="10"/>
          </p:nvPr>
        </p:nvSpPr>
        <p:spPr>
          <a:ln/>
        </p:spPr>
        <p:txBody>
          <a:bodyPr/>
          <a:lstStyle>
            <a:lvl1pPr>
              <a:defRPr/>
            </a:lvl1pPr>
          </a:lstStyle>
          <a:p>
            <a:pPr>
              <a:defRPr/>
            </a:pPr>
            <a:fld id="{007CB64B-50FA-4DBA-84D7-1682AB1E2680}" type="slidenum">
              <a:rPr lang="en-GB" altLang="en-US"/>
              <a:pPr>
                <a:defRPr/>
              </a:pPr>
              <a:t>‹#›</a:t>
            </a:fld>
            <a:endParaRPr lang="en-GB" altLang="en-US"/>
          </a:p>
        </p:txBody>
      </p:sp>
    </p:spTree>
    <p:extLst>
      <p:ext uri="{BB962C8B-B14F-4D97-AF65-F5344CB8AC3E}">
        <p14:creationId xmlns:p14="http://schemas.microsoft.com/office/powerpoint/2010/main" val="3743643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6">
            <a:extLst>
              <a:ext uri="{FF2B5EF4-FFF2-40B4-BE49-F238E27FC236}">
                <a16:creationId xmlns:a16="http://schemas.microsoft.com/office/drawing/2014/main" id="{CC50154D-8A2C-4372-8E25-AE50C6743039}"/>
              </a:ext>
            </a:extLst>
          </p:cNvPr>
          <p:cNvSpPr>
            <a:spLocks noGrp="1" noChangeArrowheads="1"/>
          </p:cNvSpPr>
          <p:nvPr>
            <p:ph type="sldNum" idx="10"/>
          </p:nvPr>
        </p:nvSpPr>
        <p:spPr>
          <a:ln/>
        </p:spPr>
        <p:txBody>
          <a:bodyPr/>
          <a:lstStyle>
            <a:lvl1pPr>
              <a:defRPr/>
            </a:lvl1pPr>
          </a:lstStyle>
          <a:p>
            <a:pPr>
              <a:defRPr/>
            </a:pPr>
            <a:fld id="{788503B8-889B-4D5D-8982-D393FD2F64D0}" type="slidenum">
              <a:rPr lang="en-GB" altLang="en-US"/>
              <a:pPr>
                <a:defRPr/>
              </a:pPr>
              <a:t>‹#›</a:t>
            </a:fld>
            <a:endParaRPr lang="en-GB" altLang="en-US"/>
          </a:p>
        </p:txBody>
      </p:sp>
    </p:spTree>
    <p:extLst>
      <p:ext uri="{BB962C8B-B14F-4D97-AF65-F5344CB8AC3E}">
        <p14:creationId xmlns:p14="http://schemas.microsoft.com/office/powerpoint/2010/main" val="1356832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7488" y="0"/>
            <a:ext cx="2036762" cy="6043613"/>
          </a:xfrm>
        </p:spPr>
        <p:txBody>
          <a:bodyPr vert="eaVert"/>
          <a:lstStyle/>
          <a:p>
            <a:r>
              <a:rPr lang="en-US"/>
              <a:t>Click to edit Master title style</a:t>
            </a:r>
            <a:endParaRPr lang="de-DE"/>
          </a:p>
        </p:txBody>
      </p:sp>
      <p:sp>
        <p:nvSpPr>
          <p:cNvPr id="3" name="Vertical Text Placeholder 2"/>
          <p:cNvSpPr>
            <a:spLocks noGrp="1"/>
          </p:cNvSpPr>
          <p:nvPr>
            <p:ph type="body" orient="vert" idx="1"/>
          </p:nvPr>
        </p:nvSpPr>
        <p:spPr>
          <a:xfrm>
            <a:off x="457200" y="0"/>
            <a:ext cx="5957888" cy="6043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6">
            <a:extLst>
              <a:ext uri="{FF2B5EF4-FFF2-40B4-BE49-F238E27FC236}">
                <a16:creationId xmlns:a16="http://schemas.microsoft.com/office/drawing/2014/main" id="{E9EA7DE3-600F-4CF7-BD44-78EE835B51B1}"/>
              </a:ext>
            </a:extLst>
          </p:cNvPr>
          <p:cNvSpPr>
            <a:spLocks noGrp="1" noChangeArrowheads="1"/>
          </p:cNvSpPr>
          <p:nvPr>
            <p:ph type="sldNum" idx="10"/>
          </p:nvPr>
        </p:nvSpPr>
        <p:spPr>
          <a:ln/>
        </p:spPr>
        <p:txBody>
          <a:bodyPr/>
          <a:lstStyle>
            <a:lvl1pPr>
              <a:defRPr/>
            </a:lvl1pPr>
          </a:lstStyle>
          <a:p>
            <a:pPr>
              <a:defRPr/>
            </a:pPr>
            <a:fld id="{D15CF41A-3BDF-44A0-90AF-9E9591FAAAA9}" type="slidenum">
              <a:rPr lang="en-GB" altLang="en-US"/>
              <a:pPr>
                <a:defRPr/>
              </a:pPr>
              <a:t>‹#›</a:t>
            </a:fld>
            <a:endParaRPr lang="en-GB" altLang="en-US"/>
          </a:p>
        </p:txBody>
      </p:sp>
    </p:spTree>
    <p:extLst>
      <p:ext uri="{BB962C8B-B14F-4D97-AF65-F5344CB8AC3E}">
        <p14:creationId xmlns:p14="http://schemas.microsoft.com/office/powerpoint/2010/main" val="2772548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6">
            <a:extLst>
              <a:ext uri="{FF2B5EF4-FFF2-40B4-BE49-F238E27FC236}">
                <a16:creationId xmlns:a16="http://schemas.microsoft.com/office/drawing/2014/main" id="{E9EDBDEF-05D0-4055-B710-8641A8422A77}"/>
              </a:ext>
            </a:extLst>
          </p:cNvPr>
          <p:cNvSpPr>
            <a:spLocks noGrp="1" noChangeArrowheads="1"/>
          </p:cNvSpPr>
          <p:nvPr>
            <p:ph type="sldNum" idx="10"/>
          </p:nvPr>
        </p:nvSpPr>
        <p:spPr>
          <a:ln/>
        </p:spPr>
        <p:txBody>
          <a:bodyPr/>
          <a:lstStyle>
            <a:lvl1pPr>
              <a:defRPr/>
            </a:lvl1pPr>
          </a:lstStyle>
          <a:p>
            <a:pPr>
              <a:defRPr/>
            </a:pPr>
            <a:fld id="{DDEA592D-AC8C-41CF-9A01-948B5CA2125F}" type="slidenum">
              <a:rPr lang="en-GB" altLang="en-US"/>
              <a:pPr>
                <a:defRPr/>
              </a:pPr>
              <a:t>‹#›</a:t>
            </a:fld>
            <a:endParaRPr lang="en-GB" altLang="en-US"/>
          </a:p>
        </p:txBody>
      </p:sp>
    </p:spTree>
    <p:extLst>
      <p:ext uri="{BB962C8B-B14F-4D97-AF65-F5344CB8AC3E}">
        <p14:creationId xmlns:p14="http://schemas.microsoft.com/office/powerpoint/2010/main" val="1144608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de-D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a:extLst>
              <a:ext uri="{FF2B5EF4-FFF2-40B4-BE49-F238E27FC236}">
                <a16:creationId xmlns:a16="http://schemas.microsoft.com/office/drawing/2014/main" id="{3856FFB1-4618-48BB-96D1-EC0F4ED023F1}"/>
              </a:ext>
            </a:extLst>
          </p:cNvPr>
          <p:cNvSpPr>
            <a:spLocks noGrp="1" noChangeArrowheads="1"/>
          </p:cNvSpPr>
          <p:nvPr>
            <p:ph type="sldNum" idx="10"/>
          </p:nvPr>
        </p:nvSpPr>
        <p:spPr>
          <a:ln/>
        </p:spPr>
        <p:txBody>
          <a:bodyPr/>
          <a:lstStyle>
            <a:lvl1pPr>
              <a:defRPr/>
            </a:lvl1pPr>
          </a:lstStyle>
          <a:p>
            <a:pPr>
              <a:defRPr/>
            </a:pPr>
            <a:fld id="{5EB69BB7-7ADE-4000-AE93-A9EDFB3F95D4}" type="slidenum">
              <a:rPr lang="en-GB" altLang="en-US"/>
              <a:pPr>
                <a:defRPr/>
              </a:pPr>
              <a:t>‹#›</a:t>
            </a:fld>
            <a:endParaRPr lang="en-GB" altLang="en-US"/>
          </a:p>
        </p:txBody>
      </p:sp>
    </p:spTree>
    <p:extLst>
      <p:ext uri="{BB962C8B-B14F-4D97-AF65-F5344CB8AC3E}">
        <p14:creationId xmlns:p14="http://schemas.microsoft.com/office/powerpoint/2010/main" val="849871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sz="half" idx="1"/>
          </p:nvPr>
        </p:nvSpPr>
        <p:spPr>
          <a:xfrm>
            <a:off x="457200" y="1600200"/>
            <a:ext cx="3997325" cy="4443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4606925" y="1600200"/>
            <a:ext cx="3997325" cy="4443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Rectangle 6">
            <a:extLst>
              <a:ext uri="{FF2B5EF4-FFF2-40B4-BE49-F238E27FC236}">
                <a16:creationId xmlns:a16="http://schemas.microsoft.com/office/drawing/2014/main" id="{E3C407B4-D31E-4A32-9068-51106C01ABA0}"/>
              </a:ext>
            </a:extLst>
          </p:cNvPr>
          <p:cNvSpPr>
            <a:spLocks noGrp="1" noChangeArrowheads="1"/>
          </p:cNvSpPr>
          <p:nvPr>
            <p:ph type="sldNum" idx="10"/>
          </p:nvPr>
        </p:nvSpPr>
        <p:spPr>
          <a:ln/>
        </p:spPr>
        <p:txBody>
          <a:bodyPr/>
          <a:lstStyle>
            <a:lvl1pPr>
              <a:defRPr/>
            </a:lvl1pPr>
          </a:lstStyle>
          <a:p>
            <a:pPr>
              <a:defRPr/>
            </a:pPr>
            <a:fld id="{8133BB34-FCB4-460C-8CF1-77723A4250E9}" type="slidenum">
              <a:rPr lang="en-GB" altLang="en-US"/>
              <a:pPr>
                <a:defRPr/>
              </a:pPr>
              <a:t>‹#›</a:t>
            </a:fld>
            <a:endParaRPr lang="en-GB" altLang="en-US"/>
          </a:p>
        </p:txBody>
      </p:sp>
    </p:spTree>
    <p:extLst>
      <p:ext uri="{BB962C8B-B14F-4D97-AF65-F5344CB8AC3E}">
        <p14:creationId xmlns:p14="http://schemas.microsoft.com/office/powerpoint/2010/main" val="1573256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de-D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7" name="Rectangle 6">
            <a:extLst>
              <a:ext uri="{FF2B5EF4-FFF2-40B4-BE49-F238E27FC236}">
                <a16:creationId xmlns:a16="http://schemas.microsoft.com/office/drawing/2014/main" id="{B578AFC6-C535-4770-B552-FAFEA7AAEFD5}"/>
              </a:ext>
            </a:extLst>
          </p:cNvPr>
          <p:cNvSpPr>
            <a:spLocks noGrp="1" noChangeArrowheads="1"/>
          </p:cNvSpPr>
          <p:nvPr>
            <p:ph type="sldNum" idx="10"/>
          </p:nvPr>
        </p:nvSpPr>
        <p:spPr>
          <a:ln/>
        </p:spPr>
        <p:txBody>
          <a:bodyPr/>
          <a:lstStyle>
            <a:lvl1pPr>
              <a:defRPr/>
            </a:lvl1pPr>
          </a:lstStyle>
          <a:p>
            <a:pPr>
              <a:defRPr/>
            </a:pPr>
            <a:fld id="{91EFEE21-6C10-42BB-A75E-E2EF5E79AAE5}" type="slidenum">
              <a:rPr lang="en-GB" altLang="en-US"/>
              <a:pPr>
                <a:defRPr/>
              </a:pPr>
              <a:t>‹#›</a:t>
            </a:fld>
            <a:endParaRPr lang="en-GB" altLang="en-US"/>
          </a:p>
        </p:txBody>
      </p:sp>
    </p:spTree>
    <p:extLst>
      <p:ext uri="{BB962C8B-B14F-4D97-AF65-F5344CB8AC3E}">
        <p14:creationId xmlns:p14="http://schemas.microsoft.com/office/powerpoint/2010/main" val="2281640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Rectangle 6">
            <a:extLst>
              <a:ext uri="{FF2B5EF4-FFF2-40B4-BE49-F238E27FC236}">
                <a16:creationId xmlns:a16="http://schemas.microsoft.com/office/drawing/2014/main" id="{F2F5F4FA-8FB5-4864-A330-6D8C44EF1122}"/>
              </a:ext>
            </a:extLst>
          </p:cNvPr>
          <p:cNvSpPr>
            <a:spLocks noGrp="1" noChangeArrowheads="1"/>
          </p:cNvSpPr>
          <p:nvPr>
            <p:ph type="sldNum" idx="10"/>
          </p:nvPr>
        </p:nvSpPr>
        <p:spPr>
          <a:ln/>
        </p:spPr>
        <p:txBody>
          <a:bodyPr/>
          <a:lstStyle>
            <a:lvl1pPr>
              <a:defRPr/>
            </a:lvl1pPr>
          </a:lstStyle>
          <a:p>
            <a:pPr>
              <a:defRPr/>
            </a:pPr>
            <a:fld id="{A4D7A65C-B2C6-4881-BAF0-EE111D26E3C1}" type="slidenum">
              <a:rPr lang="en-GB" altLang="en-US"/>
              <a:pPr>
                <a:defRPr/>
              </a:pPr>
              <a:t>‹#›</a:t>
            </a:fld>
            <a:endParaRPr lang="en-GB" altLang="en-US"/>
          </a:p>
        </p:txBody>
      </p:sp>
    </p:spTree>
    <p:extLst>
      <p:ext uri="{BB962C8B-B14F-4D97-AF65-F5344CB8AC3E}">
        <p14:creationId xmlns:p14="http://schemas.microsoft.com/office/powerpoint/2010/main" val="365194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C190C291-88C7-4397-BCA2-7DD51ABA7A1B}"/>
              </a:ext>
            </a:extLst>
          </p:cNvPr>
          <p:cNvSpPr>
            <a:spLocks noGrp="1" noChangeArrowheads="1"/>
          </p:cNvSpPr>
          <p:nvPr>
            <p:ph type="sldNum" idx="10"/>
          </p:nvPr>
        </p:nvSpPr>
        <p:spPr>
          <a:ln/>
        </p:spPr>
        <p:txBody>
          <a:bodyPr/>
          <a:lstStyle>
            <a:lvl1pPr>
              <a:defRPr/>
            </a:lvl1pPr>
          </a:lstStyle>
          <a:p>
            <a:pPr>
              <a:defRPr/>
            </a:pPr>
            <a:fld id="{D74462D1-84D8-44B7-B9AE-1C1E4A3F13C9}" type="slidenum">
              <a:rPr lang="en-GB" altLang="en-US"/>
              <a:pPr>
                <a:defRPr/>
              </a:pPr>
              <a:t>‹#›</a:t>
            </a:fld>
            <a:endParaRPr lang="en-GB" altLang="en-US"/>
          </a:p>
        </p:txBody>
      </p:sp>
    </p:spTree>
    <p:extLst>
      <p:ext uri="{BB962C8B-B14F-4D97-AF65-F5344CB8AC3E}">
        <p14:creationId xmlns:p14="http://schemas.microsoft.com/office/powerpoint/2010/main" val="2241948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de-D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720F7593-BF8C-4FF1-BB95-6E5203E2B21D}"/>
              </a:ext>
            </a:extLst>
          </p:cNvPr>
          <p:cNvSpPr>
            <a:spLocks noGrp="1" noChangeArrowheads="1"/>
          </p:cNvSpPr>
          <p:nvPr>
            <p:ph type="sldNum" idx="10"/>
          </p:nvPr>
        </p:nvSpPr>
        <p:spPr>
          <a:ln/>
        </p:spPr>
        <p:txBody>
          <a:bodyPr/>
          <a:lstStyle>
            <a:lvl1pPr>
              <a:defRPr/>
            </a:lvl1pPr>
          </a:lstStyle>
          <a:p>
            <a:pPr>
              <a:defRPr/>
            </a:pPr>
            <a:fld id="{9E70614C-D9BB-4ABC-AE74-F738E26129BB}" type="slidenum">
              <a:rPr lang="en-GB" altLang="en-US"/>
              <a:pPr>
                <a:defRPr/>
              </a:pPr>
              <a:t>‹#›</a:t>
            </a:fld>
            <a:endParaRPr lang="en-GB" altLang="en-US"/>
          </a:p>
        </p:txBody>
      </p:sp>
    </p:spTree>
    <p:extLst>
      <p:ext uri="{BB962C8B-B14F-4D97-AF65-F5344CB8AC3E}">
        <p14:creationId xmlns:p14="http://schemas.microsoft.com/office/powerpoint/2010/main" val="3357745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de-D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F50305E1-5190-4389-972D-58E2CAA57413}"/>
              </a:ext>
            </a:extLst>
          </p:cNvPr>
          <p:cNvSpPr>
            <a:spLocks noGrp="1" noChangeArrowheads="1"/>
          </p:cNvSpPr>
          <p:nvPr>
            <p:ph type="sldNum" idx="10"/>
          </p:nvPr>
        </p:nvSpPr>
        <p:spPr>
          <a:ln/>
        </p:spPr>
        <p:txBody>
          <a:bodyPr/>
          <a:lstStyle>
            <a:lvl1pPr>
              <a:defRPr/>
            </a:lvl1pPr>
          </a:lstStyle>
          <a:p>
            <a:pPr>
              <a:defRPr/>
            </a:pPr>
            <a:fld id="{C828A729-0326-4D7B-B979-557C65EA4714}" type="slidenum">
              <a:rPr lang="en-GB" altLang="en-US"/>
              <a:pPr>
                <a:defRPr/>
              </a:pPr>
              <a:t>‹#›</a:t>
            </a:fld>
            <a:endParaRPr lang="en-GB" altLang="en-US"/>
          </a:p>
        </p:txBody>
      </p:sp>
    </p:spTree>
    <p:extLst>
      <p:ext uri="{BB962C8B-B14F-4D97-AF65-F5344CB8AC3E}">
        <p14:creationId xmlns:p14="http://schemas.microsoft.com/office/powerpoint/2010/main" val="1553079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00496A3E-127A-4769-B588-9FE7B394DF3E}"/>
              </a:ext>
            </a:extLst>
          </p:cNvPr>
          <p:cNvSpPr>
            <a:spLocks noChangeArrowheads="1"/>
          </p:cNvSpPr>
          <p:nvPr/>
        </p:nvSpPr>
        <p:spPr bwMode="auto">
          <a:xfrm>
            <a:off x="0" y="0"/>
            <a:ext cx="9144000" cy="1143000"/>
          </a:xfrm>
          <a:prstGeom prst="rect">
            <a:avLst/>
          </a:prstGeom>
          <a:solidFill>
            <a:srgbClr val="0033CC"/>
          </a:solidFill>
          <a:ln w="9360">
            <a:solidFill>
              <a:srgbClr val="000000"/>
            </a:solidFill>
            <a:miter lim="800000"/>
            <a:headEnd/>
            <a:tailEnd/>
          </a:ln>
        </p:spPr>
        <p:txBody>
          <a:bodyPr wrap="none"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1027" name="Rectangle 2">
            <a:extLst>
              <a:ext uri="{FF2B5EF4-FFF2-40B4-BE49-F238E27FC236}">
                <a16:creationId xmlns:a16="http://schemas.microsoft.com/office/drawing/2014/main" id="{B501204A-877E-48FE-AD3F-258BCE3A5803}"/>
              </a:ext>
            </a:extLst>
          </p:cNvPr>
          <p:cNvSpPr>
            <a:spLocks noGrp="1" noChangeArrowheads="1"/>
          </p:cNvSpPr>
          <p:nvPr>
            <p:ph type="title"/>
          </p:nvPr>
        </p:nvSpPr>
        <p:spPr bwMode="auto">
          <a:xfrm>
            <a:off x="457200" y="0"/>
            <a:ext cx="814705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de-DE"/>
              <a:t>Cliccate per modificare il formato del testo del titolo</a:t>
            </a:r>
          </a:p>
        </p:txBody>
      </p:sp>
      <p:sp>
        <p:nvSpPr>
          <p:cNvPr id="1028" name="Rectangle 3">
            <a:extLst>
              <a:ext uri="{FF2B5EF4-FFF2-40B4-BE49-F238E27FC236}">
                <a16:creationId xmlns:a16="http://schemas.microsoft.com/office/drawing/2014/main" id="{1DC44589-D48D-4343-96E0-616EA6A03DF6}"/>
              </a:ext>
            </a:extLst>
          </p:cNvPr>
          <p:cNvSpPr>
            <a:spLocks noGrp="1" noChangeArrowheads="1"/>
          </p:cNvSpPr>
          <p:nvPr>
            <p:ph type="body" idx="1"/>
          </p:nvPr>
        </p:nvSpPr>
        <p:spPr bwMode="auto">
          <a:xfrm>
            <a:off x="457200" y="1600200"/>
            <a:ext cx="8147050" cy="444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de-DE"/>
              <a:t>Cliccate per modificare il formato del testo della struttura</a:t>
            </a:r>
          </a:p>
          <a:p>
            <a:pPr lvl="1"/>
            <a:r>
              <a:rPr lang="en-GB" altLang="de-DE"/>
              <a:t>Secondo livello struttura</a:t>
            </a:r>
          </a:p>
          <a:p>
            <a:pPr lvl="2"/>
            <a:r>
              <a:rPr lang="en-GB" altLang="de-DE"/>
              <a:t>Terzo livello struttura</a:t>
            </a:r>
          </a:p>
          <a:p>
            <a:pPr lvl="3"/>
            <a:r>
              <a:rPr lang="en-GB" altLang="de-DE"/>
              <a:t>Quarto livello struttura</a:t>
            </a:r>
          </a:p>
          <a:p>
            <a:pPr lvl="4"/>
            <a:r>
              <a:rPr lang="en-GB" altLang="de-DE"/>
              <a:t>Quinto livello struttura</a:t>
            </a:r>
          </a:p>
          <a:p>
            <a:pPr lvl="4"/>
            <a:r>
              <a:rPr lang="en-GB" altLang="de-DE"/>
              <a:t>Sesto livello struttura</a:t>
            </a:r>
          </a:p>
          <a:p>
            <a:pPr lvl="4"/>
            <a:r>
              <a:rPr lang="en-GB" altLang="de-DE"/>
              <a:t>Settimo livello struttura</a:t>
            </a:r>
          </a:p>
          <a:p>
            <a:pPr lvl="4"/>
            <a:r>
              <a:rPr lang="en-GB" altLang="de-DE"/>
              <a:t>Ottavo livello struttura</a:t>
            </a:r>
          </a:p>
          <a:p>
            <a:pPr lvl="4"/>
            <a:r>
              <a:rPr lang="en-GB" altLang="de-DE"/>
              <a:t>Nono livello struttura</a:t>
            </a:r>
          </a:p>
        </p:txBody>
      </p:sp>
      <p:sp>
        <p:nvSpPr>
          <p:cNvPr id="1029" name="Text Box 4">
            <a:extLst>
              <a:ext uri="{FF2B5EF4-FFF2-40B4-BE49-F238E27FC236}">
                <a16:creationId xmlns:a16="http://schemas.microsoft.com/office/drawing/2014/main" id="{19A4A154-5A8C-471E-BA2B-DFBC840AA72E}"/>
              </a:ext>
            </a:extLst>
          </p:cNvPr>
          <p:cNvSpPr txBox="1">
            <a:spLocks noChangeArrowheads="1"/>
          </p:cNvSpPr>
          <p:nvPr/>
        </p:nvSpPr>
        <p:spPr bwMode="auto">
          <a:xfrm>
            <a:off x="457200" y="6245225"/>
            <a:ext cx="209391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1030" name="Text Box 5">
            <a:extLst>
              <a:ext uri="{FF2B5EF4-FFF2-40B4-BE49-F238E27FC236}">
                <a16:creationId xmlns:a16="http://schemas.microsoft.com/office/drawing/2014/main" id="{5DC5CAF8-3042-44A6-A2FF-592FBD61ED69}"/>
              </a:ext>
            </a:extLst>
          </p:cNvPr>
          <p:cNvSpPr txBox="1">
            <a:spLocks noChangeArrowheads="1"/>
          </p:cNvSpPr>
          <p:nvPr/>
        </p:nvSpPr>
        <p:spPr bwMode="auto">
          <a:xfrm>
            <a:off x="3124200" y="6245225"/>
            <a:ext cx="285591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 name="Rectangle 6">
            <a:extLst>
              <a:ext uri="{FF2B5EF4-FFF2-40B4-BE49-F238E27FC236}">
                <a16:creationId xmlns:a16="http://schemas.microsoft.com/office/drawing/2014/main" id="{B69DA644-5124-42E7-B2CC-7A5C46BDC101}"/>
              </a:ext>
            </a:extLst>
          </p:cNvPr>
          <p:cNvSpPr>
            <a:spLocks noGrp="1" noChangeArrowheads="1"/>
          </p:cNvSpPr>
          <p:nvPr>
            <p:ph type="sldNum"/>
          </p:nvPr>
        </p:nvSpPr>
        <p:spPr bwMode="auto">
          <a:xfrm>
            <a:off x="3505200" y="6424613"/>
            <a:ext cx="2051050" cy="301625"/>
          </a:xfrm>
          <a:prstGeom prst="rect">
            <a:avLst/>
          </a:prstGeom>
          <a:noFill/>
          <a:ln>
            <a:noFill/>
          </a:ln>
          <a:effectLst/>
        </p:spPr>
        <p:txBody>
          <a:bodyPr vert="horz" wrap="square" lIns="90000" tIns="46800" rIns="90000" bIns="46800" numCol="1" anchor="t" anchorCtr="0" compatLnSpc="1">
            <a:prstTxWarp prst="textNoShape">
              <a:avLst/>
            </a:prstTxWarp>
          </a:bodyPr>
          <a:lstStyle>
            <a:lvl1pPr eaLnBrk="1" hangingPunct="1">
              <a:lnSpc>
                <a:spcPct val="7000"/>
              </a:lnSpc>
              <a:buSzPct val="100000"/>
              <a:defRPr>
                <a:solidFill>
                  <a:srgbClr val="FFFFFF"/>
                </a:solidFill>
              </a:defRPr>
            </a:lvl1pPr>
          </a:lstStyle>
          <a:p>
            <a:pPr>
              <a:defRPr/>
            </a:pPr>
            <a:fld id="{57308EE4-1FD1-4E6F-A467-4C882A076CDD}" type="slidenum">
              <a:rPr lang="en-GB" altLang="en-US"/>
              <a:pPr>
                <a:defRPr/>
              </a:pPr>
              <a:t>‹#›</a:t>
            </a:fld>
            <a:endParaRPr lang="en-GB" altLang="en-US"/>
          </a:p>
        </p:txBody>
      </p:sp>
      <p:pic>
        <p:nvPicPr>
          <p:cNvPr id="1032" name="Picture 7">
            <a:extLst>
              <a:ext uri="{FF2B5EF4-FFF2-40B4-BE49-F238E27FC236}">
                <a16:creationId xmlns:a16="http://schemas.microsoft.com/office/drawing/2014/main" id="{36B2C969-AE06-4284-82DC-AC5C91D677FD}"/>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623300" y="6232525"/>
            <a:ext cx="339725"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033" name="Picture 8">
            <a:extLst>
              <a:ext uri="{FF2B5EF4-FFF2-40B4-BE49-F238E27FC236}">
                <a16:creationId xmlns:a16="http://schemas.microsoft.com/office/drawing/2014/main" id="{7896B846-7888-4909-AFD3-729CE8CF8CDB}"/>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55575" y="6194425"/>
            <a:ext cx="42862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49263" rtl="0" eaLnBrk="0" fontAlgn="base" hangingPunct="0">
        <a:lnSpc>
          <a:spcPct val="7000"/>
        </a:lnSpc>
        <a:spcBef>
          <a:spcPct val="0"/>
        </a:spcBef>
        <a:spcAft>
          <a:spcPct val="0"/>
        </a:spcAft>
        <a:buClr>
          <a:srgbClr val="000000"/>
        </a:buClr>
        <a:buSzPct val="100000"/>
        <a:buFont typeface="Times New Roman" panose="02020603050405020304" pitchFamily="18" charset="0"/>
        <a:defRPr sz="4400">
          <a:solidFill>
            <a:srgbClr val="FFFFFF"/>
          </a:solidFill>
          <a:latin typeface="+mj-lt"/>
          <a:ea typeface="MS PGothic" pitchFamily="34" charset="-128"/>
          <a:cs typeface="+mj-cs"/>
        </a:defRPr>
      </a:lvl1pPr>
      <a:lvl2pPr algn="ctr" defTabSz="449263" rtl="0" eaLnBrk="0" fontAlgn="base" hangingPunct="0">
        <a:lnSpc>
          <a:spcPct val="7000"/>
        </a:lnSpc>
        <a:spcBef>
          <a:spcPct val="0"/>
        </a:spcBef>
        <a:spcAft>
          <a:spcPct val="0"/>
        </a:spcAft>
        <a:buClr>
          <a:srgbClr val="000000"/>
        </a:buClr>
        <a:buSzPct val="100000"/>
        <a:buFont typeface="Times New Roman" panose="02020603050405020304" pitchFamily="18" charset="0"/>
        <a:defRPr sz="4400">
          <a:solidFill>
            <a:srgbClr val="FFFFFF"/>
          </a:solidFill>
          <a:latin typeface="Arial" charset="0"/>
          <a:ea typeface="MS PGothic" pitchFamily="34" charset="-128"/>
          <a:cs typeface="DejaVu Sans" charset="0"/>
        </a:defRPr>
      </a:lvl2pPr>
      <a:lvl3pPr algn="ctr" defTabSz="449263" rtl="0" eaLnBrk="0" fontAlgn="base" hangingPunct="0">
        <a:lnSpc>
          <a:spcPct val="7000"/>
        </a:lnSpc>
        <a:spcBef>
          <a:spcPct val="0"/>
        </a:spcBef>
        <a:spcAft>
          <a:spcPct val="0"/>
        </a:spcAft>
        <a:buClr>
          <a:srgbClr val="000000"/>
        </a:buClr>
        <a:buSzPct val="100000"/>
        <a:buFont typeface="Times New Roman" panose="02020603050405020304" pitchFamily="18" charset="0"/>
        <a:defRPr sz="4400">
          <a:solidFill>
            <a:srgbClr val="FFFFFF"/>
          </a:solidFill>
          <a:latin typeface="Arial" charset="0"/>
          <a:ea typeface="MS PGothic" pitchFamily="34" charset="-128"/>
          <a:cs typeface="DejaVu Sans" charset="0"/>
        </a:defRPr>
      </a:lvl3pPr>
      <a:lvl4pPr algn="ctr" defTabSz="449263" rtl="0" eaLnBrk="0" fontAlgn="base" hangingPunct="0">
        <a:lnSpc>
          <a:spcPct val="7000"/>
        </a:lnSpc>
        <a:spcBef>
          <a:spcPct val="0"/>
        </a:spcBef>
        <a:spcAft>
          <a:spcPct val="0"/>
        </a:spcAft>
        <a:buClr>
          <a:srgbClr val="000000"/>
        </a:buClr>
        <a:buSzPct val="100000"/>
        <a:buFont typeface="Times New Roman" panose="02020603050405020304" pitchFamily="18" charset="0"/>
        <a:defRPr sz="4400">
          <a:solidFill>
            <a:srgbClr val="FFFFFF"/>
          </a:solidFill>
          <a:latin typeface="Arial" charset="0"/>
          <a:ea typeface="MS PGothic" pitchFamily="34" charset="-128"/>
          <a:cs typeface="DejaVu Sans" charset="0"/>
        </a:defRPr>
      </a:lvl4pPr>
      <a:lvl5pPr algn="ctr" defTabSz="449263" rtl="0" eaLnBrk="0" fontAlgn="base" hangingPunct="0">
        <a:lnSpc>
          <a:spcPct val="7000"/>
        </a:lnSpc>
        <a:spcBef>
          <a:spcPct val="0"/>
        </a:spcBef>
        <a:spcAft>
          <a:spcPct val="0"/>
        </a:spcAft>
        <a:buClr>
          <a:srgbClr val="000000"/>
        </a:buClr>
        <a:buSzPct val="100000"/>
        <a:buFont typeface="Times New Roman" panose="02020603050405020304" pitchFamily="18" charset="0"/>
        <a:defRPr sz="4400">
          <a:solidFill>
            <a:srgbClr val="FFFFFF"/>
          </a:solidFill>
          <a:latin typeface="Arial" charset="0"/>
          <a:ea typeface="MS PGothic" pitchFamily="34" charset="-128"/>
          <a:cs typeface="DejaVu Sans" charset="0"/>
        </a:defRPr>
      </a:lvl5pPr>
      <a:lvl6pPr marL="2514600" indent="-228600" algn="ctr" defTabSz="449263" rtl="0" eaLnBrk="0" fontAlgn="base" hangingPunct="0">
        <a:lnSpc>
          <a:spcPct val="7000"/>
        </a:lnSpc>
        <a:spcBef>
          <a:spcPct val="0"/>
        </a:spcBef>
        <a:spcAft>
          <a:spcPct val="0"/>
        </a:spcAft>
        <a:buClr>
          <a:srgbClr val="000000"/>
        </a:buClr>
        <a:buSzPct val="100000"/>
        <a:buFont typeface="Times New Roman" pitchFamily="16" charset="0"/>
        <a:defRPr sz="4400">
          <a:solidFill>
            <a:srgbClr val="FFFFFF"/>
          </a:solidFill>
          <a:latin typeface="Arial" charset="0"/>
          <a:ea typeface="DejaVu Sans" charset="0"/>
          <a:cs typeface="DejaVu Sans" charset="0"/>
        </a:defRPr>
      </a:lvl6pPr>
      <a:lvl7pPr marL="2971800" indent="-228600" algn="ctr" defTabSz="449263" rtl="0" eaLnBrk="0" fontAlgn="base" hangingPunct="0">
        <a:lnSpc>
          <a:spcPct val="7000"/>
        </a:lnSpc>
        <a:spcBef>
          <a:spcPct val="0"/>
        </a:spcBef>
        <a:spcAft>
          <a:spcPct val="0"/>
        </a:spcAft>
        <a:buClr>
          <a:srgbClr val="000000"/>
        </a:buClr>
        <a:buSzPct val="100000"/>
        <a:buFont typeface="Times New Roman" pitchFamily="16" charset="0"/>
        <a:defRPr sz="4400">
          <a:solidFill>
            <a:srgbClr val="FFFFFF"/>
          </a:solidFill>
          <a:latin typeface="Arial" charset="0"/>
          <a:ea typeface="DejaVu Sans" charset="0"/>
          <a:cs typeface="DejaVu Sans" charset="0"/>
        </a:defRPr>
      </a:lvl7pPr>
      <a:lvl8pPr marL="3429000" indent="-228600" algn="ctr" defTabSz="449263" rtl="0" eaLnBrk="0" fontAlgn="base" hangingPunct="0">
        <a:lnSpc>
          <a:spcPct val="7000"/>
        </a:lnSpc>
        <a:spcBef>
          <a:spcPct val="0"/>
        </a:spcBef>
        <a:spcAft>
          <a:spcPct val="0"/>
        </a:spcAft>
        <a:buClr>
          <a:srgbClr val="000000"/>
        </a:buClr>
        <a:buSzPct val="100000"/>
        <a:buFont typeface="Times New Roman" pitchFamily="16" charset="0"/>
        <a:defRPr sz="4400">
          <a:solidFill>
            <a:srgbClr val="FFFFFF"/>
          </a:solidFill>
          <a:latin typeface="Arial" charset="0"/>
          <a:ea typeface="DejaVu Sans" charset="0"/>
          <a:cs typeface="DejaVu Sans" charset="0"/>
        </a:defRPr>
      </a:lvl8pPr>
      <a:lvl9pPr marL="3886200" indent="-228600" algn="ctr" defTabSz="449263" rtl="0" eaLnBrk="0" fontAlgn="base" hangingPunct="0">
        <a:lnSpc>
          <a:spcPct val="7000"/>
        </a:lnSpc>
        <a:spcBef>
          <a:spcPct val="0"/>
        </a:spcBef>
        <a:spcAft>
          <a:spcPct val="0"/>
        </a:spcAft>
        <a:buClr>
          <a:srgbClr val="000000"/>
        </a:buClr>
        <a:buSzPct val="100000"/>
        <a:buFont typeface="Times New Roman" pitchFamily="16" charset="0"/>
        <a:defRPr sz="4400">
          <a:solidFill>
            <a:srgbClr val="FFFFFF"/>
          </a:solidFill>
          <a:latin typeface="Arial" charset="0"/>
          <a:ea typeface="DejaVu Sans" charset="0"/>
          <a:cs typeface="DejaVu Sans"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b="1">
          <a:solidFill>
            <a:srgbClr val="333399"/>
          </a:solidFill>
          <a:latin typeface="+mn-lt"/>
          <a:ea typeface="MS PGothic"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b="1">
          <a:solidFill>
            <a:srgbClr val="333399"/>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b="1">
          <a:solidFill>
            <a:srgbClr val="333399"/>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b="1">
          <a:solidFill>
            <a:srgbClr val="333399"/>
          </a:solidFill>
          <a:latin typeface="+mn-lt"/>
          <a:ea typeface="+mn-ea"/>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b="1">
          <a:solidFill>
            <a:srgbClr val="333399"/>
          </a:solidFill>
          <a:latin typeface="+mn-lt"/>
          <a:ea typeface="+mn-ea"/>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b="1">
          <a:solidFill>
            <a:srgbClr val="333399"/>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b="1">
          <a:solidFill>
            <a:srgbClr val="333399"/>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b="1">
          <a:solidFill>
            <a:srgbClr val="333399"/>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b="1">
          <a:solidFill>
            <a:srgbClr val="333399"/>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Text Box 1">
            <a:extLst>
              <a:ext uri="{FF2B5EF4-FFF2-40B4-BE49-F238E27FC236}">
                <a16:creationId xmlns:a16="http://schemas.microsoft.com/office/drawing/2014/main" id="{0C4E8D96-0DBE-4700-B020-87E42C7AC410}"/>
              </a:ext>
            </a:extLst>
          </p:cNvPr>
          <p:cNvSpPr txBox="1">
            <a:spLocks noChangeArrowheads="1"/>
          </p:cNvSpPr>
          <p:nvPr/>
        </p:nvSpPr>
        <p:spPr bwMode="auto">
          <a:xfrm>
            <a:off x="228600" y="457200"/>
            <a:ext cx="8686800" cy="344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spcBef>
                <a:spcPct val="0"/>
              </a:spcBef>
              <a:buClrTx/>
              <a:buFontTx/>
              <a:buNone/>
            </a:pPr>
            <a:r>
              <a:rPr lang="en-GB" altLang="de-DE" sz="2800" dirty="0">
                <a:solidFill>
                  <a:srgbClr val="0033CC"/>
                </a:solidFill>
              </a:rPr>
              <a:t>TCCN Committee Meeting</a:t>
            </a:r>
            <a:br>
              <a:rPr lang="en-GB" altLang="de-DE" sz="2800" dirty="0">
                <a:solidFill>
                  <a:srgbClr val="0033CC"/>
                </a:solidFill>
              </a:rPr>
            </a:br>
            <a:br>
              <a:rPr lang="en-GB" altLang="de-DE" sz="2800" dirty="0">
                <a:solidFill>
                  <a:srgbClr val="0033CC"/>
                </a:solidFill>
              </a:rPr>
            </a:br>
            <a:r>
              <a:rPr lang="en-GB" altLang="de-DE" sz="2800" dirty="0">
                <a:solidFill>
                  <a:srgbClr val="0033CC"/>
                </a:solidFill>
              </a:rPr>
              <a:t>IEEE Transactions on Cognitive Communications and Networking (TCCN)</a:t>
            </a:r>
          </a:p>
        </p:txBody>
      </p:sp>
      <p:pic>
        <p:nvPicPr>
          <p:cNvPr id="4100" name="Picture 3">
            <a:extLst>
              <a:ext uri="{FF2B5EF4-FFF2-40B4-BE49-F238E27FC236}">
                <a16:creationId xmlns:a16="http://schemas.microsoft.com/office/drawing/2014/main" id="{FF00CFE6-5973-4424-9ACB-D41E40334F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50" y="5684838"/>
            <a:ext cx="514350"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4101" name="Picture 4">
            <a:extLst>
              <a:ext uri="{FF2B5EF4-FFF2-40B4-BE49-F238E27FC236}">
                <a16:creationId xmlns:a16="http://schemas.microsoft.com/office/drawing/2014/main" id="{C5E6A772-CBCA-42D6-8EE2-6020A31DD0B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5486400"/>
            <a:ext cx="806450" cy="998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4103" name="Slide Number Placeholder 5">
            <a:extLst>
              <a:ext uri="{FF2B5EF4-FFF2-40B4-BE49-F238E27FC236}">
                <a16:creationId xmlns:a16="http://schemas.microsoft.com/office/drawing/2014/main" id="{E05FD95D-9C0A-449E-A290-7B7BEE9DECE6}"/>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3CDBDE9-4CF7-4936-8861-9889C5C9B80C}" type="slidenum">
              <a:rPr lang="en-GB" altLang="de-DE" smtClean="0"/>
              <a:pPr/>
              <a:t>1</a:t>
            </a:fld>
            <a:endParaRPr lang="en-GB" altLang="de-DE"/>
          </a:p>
        </p:txBody>
      </p:sp>
      <p:sp>
        <p:nvSpPr>
          <p:cNvPr id="7" name="Text Box 2">
            <a:extLst>
              <a:ext uri="{FF2B5EF4-FFF2-40B4-BE49-F238E27FC236}">
                <a16:creationId xmlns:a16="http://schemas.microsoft.com/office/drawing/2014/main" id="{8EBDC1B2-F929-4627-8B18-00BEA970D10B}"/>
              </a:ext>
            </a:extLst>
          </p:cNvPr>
          <p:cNvSpPr txBox="1">
            <a:spLocks noChangeArrowheads="1"/>
          </p:cNvSpPr>
          <p:nvPr/>
        </p:nvSpPr>
        <p:spPr bwMode="auto">
          <a:xfrm>
            <a:off x="1295400" y="4572000"/>
            <a:ext cx="64008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lnSpc>
                <a:spcPct val="90000"/>
              </a:lnSpc>
              <a:spcBef>
                <a:spcPts val="450"/>
              </a:spcBef>
              <a:buClrTx/>
              <a:buFontTx/>
              <a:buNone/>
            </a:pPr>
            <a:r>
              <a:rPr lang="en-US" altLang="zh-CN" sz="2000" b="0" dirty="0">
                <a:solidFill>
                  <a:srgbClr val="0033CC"/>
                </a:solidFill>
              </a:rPr>
              <a:t>ICC</a:t>
            </a:r>
            <a:r>
              <a:rPr lang="en-GB" altLang="de-DE" sz="2000" b="0" dirty="0">
                <a:solidFill>
                  <a:srgbClr val="0033CC"/>
                </a:solidFill>
              </a:rPr>
              <a:t> 2022, </a:t>
            </a:r>
            <a:r>
              <a:rPr lang="en-US" altLang="de-DE" sz="2000" b="0" dirty="0">
                <a:solidFill>
                  <a:srgbClr val="0033CC"/>
                </a:solidFill>
              </a:rPr>
              <a:t>Virtual Conference</a:t>
            </a:r>
            <a:endParaRPr lang="en-GB" altLang="de-DE" sz="2000" b="0" dirty="0">
              <a:solidFill>
                <a:srgbClr val="0033CC"/>
              </a:solidFill>
            </a:endParaRPr>
          </a:p>
          <a:p>
            <a:pPr algn="ctr" eaLnBrk="1" hangingPunct="1">
              <a:lnSpc>
                <a:spcPct val="90000"/>
              </a:lnSpc>
              <a:spcBef>
                <a:spcPts val="450"/>
              </a:spcBef>
              <a:buClrTx/>
              <a:buFontTx/>
              <a:buNone/>
            </a:pPr>
            <a:r>
              <a:rPr lang="en-GB" altLang="de-DE" sz="2000" b="0" dirty="0">
                <a:solidFill>
                  <a:srgbClr val="0033CC"/>
                </a:solidFill>
              </a:rPr>
              <a:t>Ying-Chang Liang</a:t>
            </a:r>
          </a:p>
          <a:p>
            <a:pPr algn="ctr" eaLnBrk="1" hangingPunct="1">
              <a:lnSpc>
                <a:spcPct val="90000"/>
              </a:lnSpc>
              <a:spcBef>
                <a:spcPts val="450"/>
              </a:spcBef>
              <a:buClrTx/>
              <a:buFontTx/>
              <a:buNone/>
            </a:pPr>
            <a:r>
              <a:rPr lang="en-GB" altLang="de-DE" sz="2000" b="0" dirty="0">
                <a:solidFill>
                  <a:srgbClr val="0033CC"/>
                </a:solidFill>
              </a:rPr>
              <a:t>Editor-in-Chief</a:t>
            </a:r>
            <a:br>
              <a:rPr lang="en-GB" altLang="de-DE" sz="2000" b="0" dirty="0">
                <a:solidFill>
                  <a:srgbClr val="0033CC"/>
                </a:solidFill>
              </a:rPr>
            </a:br>
            <a:r>
              <a:rPr lang="en-GB" altLang="de-DE" sz="2000" dirty="0">
                <a:solidFill>
                  <a:srgbClr val="0033CC"/>
                </a:solidFill>
              </a:rPr>
              <a:t>IEEE Transactions on Cognitive Communications and Networking</a:t>
            </a:r>
          </a:p>
          <a:p>
            <a:pPr algn="ctr" eaLnBrk="1" hangingPunct="1">
              <a:lnSpc>
                <a:spcPct val="90000"/>
              </a:lnSpc>
              <a:spcBef>
                <a:spcPts val="450"/>
              </a:spcBef>
              <a:buClrTx/>
              <a:buFontTx/>
              <a:buNone/>
            </a:pPr>
            <a:endParaRPr lang="en-GB" altLang="de-DE" sz="2000" b="0" dirty="0">
              <a:solidFill>
                <a:srgbClr val="0033CC"/>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1">
            <a:extLst>
              <a:ext uri="{FF2B5EF4-FFF2-40B4-BE49-F238E27FC236}">
                <a16:creationId xmlns:a16="http://schemas.microsoft.com/office/drawing/2014/main" id="{12802616-800D-40F5-AA36-89A5B39BC4F4}"/>
              </a:ext>
            </a:extLst>
          </p:cNvPr>
          <p:cNvSpPr txBox="1">
            <a:spLocks noChangeArrowheads="1"/>
          </p:cNvSpPr>
          <p:nvPr/>
        </p:nvSpPr>
        <p:spPr bwMode="auto">
          <a:xfrm>
            <a:off x="3505200" y="6424613"/>
            <a:ext cx="20939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spcBef>
                <a:spcPct val="0"/>
              </a:spcBef>
              <a:buClrTx/>
              <a:buFontTx/>
              <a:buNone/>
            </a:pPr>
            <a:fld id="{43AFAA21-A6F9-40AA-BCBC-3057B5881FC0}" type="slidenum">
              <a:rPr lang="en-GB" altLang="de-DE" sz="1400"/>
              <a:pPr algn="ctr" eaLnBrk="1" hangingPunct="1">
                <a:spcBef>
                  <a:spcPct val="0"/>
                </a:spcBef>
                <a:buClrTx/>
                <a:buFontTx/>
                <a:buNone/>
              </a:pPr>
              <a:t>10</a:t>
            </a:fld>
            <a:endParaRPr lang="en-GB" altLang="de-DE" sz="1400"/>
          </a:p>
        </p:txBody>
      </p:sp>
      <p:sp>
        <p:nvSpPr>
          <p:cNvPr id="28675" name="Text Box 2">
            <a:extLst>
              <a:ext uri="{FF2B5EF4-FFF2-40B4-BE49-F238E27FC236}">
                <a16:creationId xmlns:a16="http://schemas.microsoft.com/office/drawing/2014/main" id="{30D94A35-515E-40DF-B423-4A18DB399293}"/>
              </a:ext>
            </a:extLst>
          </p:cNvPr>
          <p:cNvSpPr txBox="1">
            <a:spLocks noChangeArrowheads="1"/>
          </p:cNvSpPr>
          <p:nvPr/>
        </p:nvSpPr>
        <p:spPr bwMode="auto">
          <a:xfrm>
            <a:off x="457200" y="-46038"/>
            <a:ext cx="8224838" cy="1231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lnSpc>
                <a:spcPct val="90000"/>
              </a:lnSpc>
              <a:spcBef>
                <a:spcPct val="0"/>
              </a:spcBef>
              <a:buClrTx/>
              <a:buFontTx/>
              <a:buNone/>
            </a:pPr>
            <a:r>
              <a:rPr lang="en-GB" altLang="de-DE" sz="3600" b="0" dirty="0">
                <a:solidFill>
                  <a:srgbClr val="FFFFFF"/>
                </a:solidFill>
              </a:rPr>
              <a:t>Recommended </a:t>
            </a:r>
            <a:r>
              <a:rPr lang="en-US" altLang="zh-CN" sz="3600" b="0" dirty="0">
                <a:solidFill>
                  <a:srgbClr val="FFFFFF"/>
                </a:solidFill>
              </a:rPr>
              <a:t>Special Issue P</a:t>
            </a:r>
            <a:r>
              <a:rPr lang="en-GB" altLang="de-DE" sz="3600" b="0" dirty="0">
                <a:solidFill>
                  <a:srgbClr val="FFFFFF"/>
                </a:solidFill>
              </a:rPr>
              <a:t>apers</a:t>
            </a:r>
          </a:p>
        </p:txBody>
      </p:sp>
      <p:sp>
        <p:nvSpPr>
          <p:cNvPr id="28676" name="Text Box 3">
            <a:extLst>
              <a:ext uri="{FF2B5EF4-FFF2-40B4-BE49-F238E27FC236}">
                <a16:creationId xmlns:a16="http://schemas.microsoft.com/office/drawing/2014/main" id="{5AC83166-5DF8-4FD3-AC83-F73064D67BDB}"/>
              </a:ext>
            </a:extLst>
          </p:cNvPr>
          <p:cNvSpPr txBox="1">
            <a:spLocks noChangeArrowheads="1"/>
          </p:cNvSpPr>
          <p:nvPr/>
        </p:nvSpPr>
        <p:spPr bwMode="auto">
          <a:xfrm>
            <a:off x="337580" y="1124744"/>
            <a:ext cx="8464078" cy="515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marL="285750" indent="-285750">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marL="1028700">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eaLnBrk="1" hangingPunct="1">
              <a:spcBef>
                <a:spcPts val="700"/>
              </a:spcBef>
              <a:buClrTx/>
              <a:buFont typeface="Arial" panose="020B0604020202020204" pitchFamily="34" charset="0"/>
              <a:buChar char="•"/>
            </a:pPr>
            <a:r>
              <a:rPr lang="en-US" altLang="de-DE" sz="2400" dirty="0">
                <a:solidFill>
                  <a:schemeClr val="accent2"/>
                </a:solidFill>
                <a:latin typeface="Tahoma" panose="020B0604030504040204" pitchFamily="34" charset="0"/>
              </a:rPr>
              <a:t>Intelligent Surfaces for Smart Wireless Communications</a:t>
            </a:r>
          </a:p>
          <a:p>
            <a:pPr marL="271463" indent="0" eaLnBrk="1" hangingPunct="1">
              <a:spcBef>
                <a:spcPts val="300"/>
              </a:spcBef>
              <a:buClrTx/>
              <a:buSzTx/>
              <a:tabLst>
                <a:tab pos="0" algn="l"/>
                <a:tab pos="271463"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de-DE" sz="1600" b="0" dirty="0">
                <a:solidFill>
                  <a:srgbClr val="000000"/>
                </a:solidFill>
                <a:latin typeface="Arial"/>
                <a:cs typeface="Times New Roman" panose="02020603050405020304" pitchFamily="18" charset="0"/>
              </a:rPr>
              <a:t>Guest Editors: </a:t>
            </a:r>
            <a:r>
              <a:rPr lang="en-US" altLang="zh-CN" sz="1600" b="0" dirty="0">
                <a:solidFill>
                  <a:srgbClr val="000000"/>
                </a:solidFill>
                <a:latin typeface="Arial"/>
                <a:cs typeface="Times New Roman" panose="02020603050405020304" pitchFamily="18" charset="0"/>
              </a:rPr>
              <a:t>Chau Yuen, Marco Di Renzo, George C. Alexandropoulos, </a:t>
            </a:r>
            <a:r>
              <a:rPr lang="en-US" altLang="zh-CN" sz="1600" b="0" dirty="0" err="1">
                <a:solidFill>
                  <a:srgbClr val="000000"/>
                </a:solidFill>
                <a:latin typeface="Arial"/>
                <a:cs typeface="Times New Roman" panose="02020603050405020304" pitchFamily="18" charset="0"/>
              </a:rPr>
              <a:t>Mérouane</a:t>
            </a:r>
            <a:r>
              <a:rPr lang="en-US" altLang="zh-CN" sz="1600" b="0" dirty="0">
                <a:solidFill>
                  <a:srgbClr val="000000"/>
                </a:solidFill>
                <a:latin typeface="Arial"/>
                <a:cs typeface="Times New Roman" panose="02020603050405020304" pitchFamily="18" charset="0"/>
              </a:rPr>
              <a:t> </a:t>
            </a:r>
            <a:r>
              <a:rPr lang="en-US" altLang="zh-CN" sz="1600" b="0" dirty="0" err="1">
                <a:solidFill>
                  <a:srgbClr val="000000"/>
                </a:solidFill>
                <a:latin typeface="Arial"/>
                <a:cs typeface="Times New Roman" panose="02020603050405020304" pitchFamily="18" charset="0"/>
              </a:rPr>
              <a:t>Debbah</a:t>
            </a:r>
            <a:r>
              <a:rPr lang="en-US" altLang="zh-CN" sz="1600" b="0" dirty="0">
                <a:solidFill>
                  <a:srgbClr val="000000"/>
                </a:solidFill>
                <a:latin typeface="Arial"/>
                <a:cs typeface="Times New Roman" panose="02020603050405020304" pitchFamily="18" charset="0"/>
              </a:rPr>
              <a:t>, </a:t>
            </a:r>
            <a:r>
              <a:rPr lang="en-US" altLang="zh-CN" sz="1600" b="0" dirty="0" err="1">
                <a:solidFill>
                  <a:srgbClr val="000000"/>
                </a:solidFill>
                <a:latin typeface="Arial"/>
                <a:cs typeface="Times New Roman" panose="02020603050405020304" pitchFamily="18" charset="0"/>
              </a:rPr>
              <a:t>Xiaojun</a:t>
            </a:r>
            <a:r>
              <a:rPr lang="en-US" altLang="zh-CN" sz="1600" b="0" dirty="0">
                <a:solidFill>
                  <a:srgbClr val="000000"/>
                </a:solidFill>
                <a:latin typeface="Arial"/>
                <a:cs typeface="Times New Roman" panose="02020603050405020304" pitchFamily="18" charset="0"/>
              </a:rPr>
              <a:t> Yuan</a:t>
            </a:r>
            <a:endParaRPr lang="en-US" altLang="de-DE" sz="1600" b="0" dirty="0">
              <a:solidFill>
                <a:srgbClr val="000000"/>
              </a:solidFill>
              <a:latin typeface="Arial"/>
              <a:cs typeface="Times New Roman" panose="02020603050405020304" pitchFamily="18" charset="0"/>
            </a:endParaRPr>
          </a:p>
          <a:p>
            <a:pPr marL="627063" indent="-342900">
              <a:spcBef>
                <a:spcPct val="20000"/>
              </a:spcBef>
              <a:buClrTx/>
              <a:buFont typeface="Arial" panose="020B0604020202020204" pitchFamily="34" charset="0"/>
              <a:buChar char="•"/>
            </a:pPr>
            <a:r>
              <a:rPr lang="en-US" altLang="de-DE" sz="1600" b="0" dirty="0">
                <a:solidFill>
                  <a:schemeClr val="tx1"/>
                </a:solidFill>
                <a:latin typeface="Times New Roman" panose="02020603050405020304" pitchFamily="18" charset="0"/>
                <a:ea typeface="宋体" panose="02010600030101010101" pitchFamily="2" charset="-122"/>
                <a:cs typeface="+mn-cs"/>
              </a:rPr>
              <a:t>S. Li, L. Yang, D. B. d. Costa, M. D. Renzo and M. -S. Alouini, "</a:t>
            </a:r>
            <a:r>
              <a:rPr lang="en-US" altLang="de-DE" sz="1600" b="0" dirty="0">
                <a:solidFill>
                  <a:schemeClr val="accent2"/>
                </a:solidFill>
                <a:latin typeface="Times New Roman" panose="02020603050405020304" pitchFamily="18" charset="0"/>
                <a:ea typeface="宋体" panose="02010600030101010101" pitchFamily="2" charset="-122"/>
                <a:cs typeface="+mn-cs"/>
              </a:rPr>
              <a:t>On the Performance of RIS-Assisted Dual-Hop Mixed RF-UWOC Systems</a:t>
            </a:r>
            <a:r>
              <a:rPr lang="en-US" altLang="de-DE" sz="1600" b="0" dirty="0">
                <a:solidFill>
                  <a:schemeClr val="tx1"/>
                </a:solidFill>
                <a:latin typeface="Times New Roman" panose="02020603050405020304" pitchFamily="18" charset="0"/>
                <a:ea typeface="宋体" panose="02010600030101010101" pitchFamily="2" charset="-122"/>
                <a:cs typeface="+mn-cs"/>
              </a:rPr>
              <a:t>," vol. 7, no. 2, pp. 340-353, June 2021</a:t>
            </a:r>
          </a:p>
          <a:p>
            <a:pPr marL="627063" indent="-342900">
              <a:spcBef>
                <a:spcPct val="20000"/>
              </a:spcBef>
              <a:buClrTx/>
              <a:buFont typeface="Arial" panose="020B0604020202020204" pitchFamily="34" charset="0"/>
              <a:buChar char="•"/>
            </a:pPr>
            <a:r>
              <a:rPr lang="en-GB" altLang="de-DE" sz="1600" b="0" dirty="0">
                <a:solidFill>
                  <a:schemeClr val="tx1"/>
                </a:solidFill>
                <a:latin typeface="Times New Roman" panose="02020603050405020304" pitchFamily="18" charset="0"/>
                <a:ea typeface="宋体" panose="02010600030101010101" pitchFamily="2" charset="-122"/>
                <a:cs typeface="+mn-cs"/>
              </a:rPr>
              <a:t>J. Wang, H. Wang, Y. Han, S. </a:t>
            </a:r>
            <a:r>
              <a:rPr lang="en-GB" altLang="de-DE" sz="1600" b="0" dirty="0" err="1">
                <a:solidFill>
                  <a:schemeClr val="tx1"/>
                </a:solidFill>
                <a:latin typeface="Times New Roman" panose="02020603050405020304" pitchFamily="18" charset="0"/>
                <a:ea typeface="宋体" panose="02010600030101010101" pitchFamily="2" charset="-122"/>
                <a:cs typeface="+mn-cs"/>
              </a:rPr>
              <a:t>Jin</a:t>
            </a:r>
            <a:r>
              <a:rPr lang="en-GB" altLang="de-DE" sz="1600" b="0" dirty="0">
                <a:solidFill>
                  <a:schemeClr val="tx1"/>
                </a:solidFill>
                <a:latin typeface="Times New Roman" panose="02020603050405020304" pitchFamily="18" charset="0"/>
                <a:ea typeface="宋体" panose="02010600030101010101" pitchFamily="2" charset="-122"/>
                <a:cs typeface="+mn-cs"/>
              </a:rPr>
              <a:t> and X. Li, "</a:t>
            </a:r>
            <a:r>
              <a:rPr lang="en-GB" altLang="de-DE" sz="1600" b="0" dirty="0">
                <a:solidFill>
                  <a:schemeClr val="accent2"/>
                </a:solidFill>
                <a:latin typeface="Times New Roman" panose="02020603050405020304" pitchFamily="18" charset="0"/>
                <a:ea typeface="宋体" panose="02010600030101010101" pitchFamily="2" charset="-122"/>
                <a:cs typeface="+mn-cs"/>
              </a:rPr>
              <a:t>Joint Transmit Beamforming and Phase Shift Design for Reconfigurable Intelligent Surface Assisted MIMO Systems</a:t>
            </a:r>
            <a:r>
              <a:rPr lang="en-GB" altLang="de-DE" sz="1600" b="0" dirty="0">
                <a:solidFill>
                  <a:schemeClr val="tx1"/>
                </a:solidFill>
                <a:latin typeface="Times New Roman" panose="02020603050405020304" pitchFamily="18" charset="0"/>
                <a:ea typeface="宋体" panose="02010600030101010101" pitchFamily="2" charset="-122"/>
                <a:cs typeface="+mn-cs"/>
              </a:rPr>
              <a:t>," vol. 7, no. 2, pp. 354-368, June 2021</a:t>
            </a:r>
          </a:p>
          <a:p>
            <a:pPr marL="627063" indent="-342900">
              <a:spcBef>
                <a:spcPct val="20000"/>
              </a:spcBef>
              <a:buClrTx/>
              <a:buFont typeface="Arial" panose="020B0604020202020204" pitchFamily="34" charset="0"/>
              <a:buChar char="•"/>
            </a:pPr>
            <a:r>
              <a:rPr lang="en-GB" altLang="de-DE" sz="1600" b="0" dirty="0">
                <a:solidFill>
                  <a:schemeClr val="tx1"/>
                </a:solidFill>
                <a:latin typeface="Times New Roman" panose="02020603050405020304" pitchFamily="18" charset="0"/>
                <a:ea typeface="宋体" panose="02010600030101010101" pitchFamily="2" charset="-122"/>
                <a:cs typeface="+mn-cs"/>
              </a:rPr>
              <a:t>S. Huang, S. Wang, R. Wang, M. Wen and K. Huang, "</a:t>
            </a:r>
            <a:r>
              <a:rPr lang="en-GB" altLang="de-DE" sz="1600" b="0" dirty="0">
                <a:solidFill>
                  <a:schemeClr val="accent2"/>
                </a:solidFill>
                <a:latin typeface="Times New Roman" panose="02020603050405020304" pitchFamily="18" charset="0"/>
                <a:ea typeface="宋体" panose="02010600030101010101" pitchFamily="2" charset="-122"/>
                <a:cs typeface="+mn-cs"/>
              </a:rPr>
              <a:t>Reconfigurable Intelligent Surface Assisted Mobile Edge Computing With Heterogeneous Learning Tasks</a:t>
            </a:r>
            <a:r>
              <a:rPr lang="en-GB" altLang="de-DE" sz="1600" b="0" dirty="0">
                <a:solidFill>
                  <a:schemeClr val="tx1"/>
                </a:solidFill>
                <a:latin typeface="Times New Roman" panose="02020603050405020304" pitchFamily="18" charset="0"/>
                <a:ea typeface="宋体" panose="02010600030101010101" pitchFamily="2" charset="-122"/>
                <a:cs typeface="+mn-cs"/>
              </a:rPr>
              <a:t>," vol. 7, no. 2, pp. 369-382, June 2021</a:t>
            </a:r>
          </a:p>
          <a:p>
            <a:pPr marL="627063" indent="-342900">
              <a:spcBef>
                <a:spcPct val="20000"/>
              </a:spcBef>
              <a:buClrTx/>
              <a:buFont typeface="Arial" panose="020B0604020202020204" pitchFamily="34" charset="0"/>
              <a:buChar char="•"/>
            </a:pPr>
            <a:r>
              <a:rPr lang="en-GB" altLang="de-DE" sz="1600" b="0" dirty="0">
                <a:solidFill>
                  <a:schemeClr val="tx1"/>
                </a:solidFill>
                <a:latin typeface="Times New Roman" panose="02020603050405020304" pitchFamily="18" charset="0"/>
                <a:ea typeface="宋体" panose="02010600030101010101" pitchFamily="2" charset="-122"/>
                <a:cs typeface="+mn-cs"/>
              </a:rPr>
              <a:t>S. Buzzi, C. </a:t>
            </a:r>
            <a:r>
              <a:rPr lang="en-GB" altLang="de-DE" sz="1600" b="0" dirty="0" err="1">
                <a:solidFill>
                  <a:schemeClr val="tx1"/>
                </a:solidFill>
                <a:latin typeface="Times New Roman" panose="02020603050405020304" pitchFamily="18" charset="0"/>
                <a:ea typeface="宋体" panose="02010600030101010101" pitchFamily="2" charset="-122"/>
                <a:cs typeface="+mn-cs"/>
              </a:rPr>
              <a:t>D’Andrea</a:t>
            </a:r>
            <a:r>
              <a:rPr lang="en-GB" altLang="de-DE" sz="1600" b="0" dirty="0">
                <a:solidFill>
                  <a:schemeClr val="tx1"/>
                </a:solidFill>
                <a:latin typeface="Times New Roman" panose="02020603050405020304" pitchFamily="18" charset="0"/>
                <a:ea typeface="宋体" panose="02010600030101010101" pitchFamily="2" charset="-122"/>
                <a:cs typeface="+mn-cs"/>
              </a:rPr>
              <a:t>, A. </a:t>
            </a:r>
            <a:r>
              <a:rPr lang="en-GB" altLang="de-DE" sz="1600" b="0" dirty="0" err="1">
                <a:solidFill>
                  <a:schemeClr val="tx1"/>
                </a:solidFill>
                <a:latin typeface="Times New Roman" panose="02020603050405020304" pitchFamily="18" charset="0"/>
                <a:ea typeface="宋体" panose="02010600030101010101" pitchFamily="2" charset="-122"/>
                <a:cs typeface="+mn-cs"/>
              </a:rPr>
              <a:t>Zappone</a:t>
            </a:r>
            <a:r>
              <a:rPr lang="en-GB" altLang="de-DE" sz="1600" b="0" dirty="0">
                <a:solidFill>
                  <a:schemeClr val="tx1"/>
                </a:solidFill>
                <a:latin typeface="Times New Roman" panose="02020603050405020304" pitchFamily="18" charset="0"/>
                <a:ea typeface="宋体" panose="02010600030101010101" pitchFamily="2" charset="-122"/>
                <a:cs typeface="+mn-cs"/>
              </a:rPr>
              <a:t>, M. </a:t>
            </a:r>
            <a:r>
              <a:rPr lang="en-GB" altLang="de-DE" sz="1600" b="0" dirty="0" err="1">
                <a:solidFill>
                  <a:schemeClr val="tx1"/>
                </a:solidFill>
                <a:latin typeface="Times New Roman" panose="02020603050405020304" pitchFamily="18" charset="0"/>
                <a:ea typeface="宋体" panose="02010600030101010101" pitchFamily="2" charset="-122"/>
                <a:cs typeface="+mn-cs"/>
              </a:rPr>
              <a:t>Fresia</a:t>
            </a:r>
            <a:r>
              <a:rPr lang="en-GB" altLang="de-DE" sz="1600" b="0" dirty="0">
                <a:solidFill>
                  <a:schemeClr val="tx1"/>
                </a:solidFill>
                <a:latin typeface="Times New Roman" panose="02020603050405020304" pitchFamily="18" charset="0"/>
                <a:ea typeface="宋体" panose="02010600030101010101" pitchFamily="2" charset="-122"/>
                <a:cs typeface="+mn-cs"/>
              </a:rPr>
              <a:t>, Y. -P. Zhang and S. Feng, "</a:t>
            </a:r>
            <a:r>
              <a:rPr lang="en-GB" altLang="de-DE" sz="1600" b="0" dirty="0">
                <a:solidFill>
                  <a:schemeClr val="accent2"/>
                </a:solidFill>
                <a:latin typeface="Times New Roman" panose="02020603050405020304" pitchFamily="18" charset="0"/>
                <a:ea typeface="宋体" panose="02010600030101010101" pitchFamily="2" charset="-122"/>
                <a:cs typeface="+mn-cs"/>
              </a:rPr>
              <a:t>RIS Configuration, Beamformer Design, and Power Control in Single-Cell and Multi-Cell Wireless Networks</a:t>
            </a:r>
            <a:r>
              <a:rPr lang="en-GB" altLang="de-DE" sz="1600" b="0" dirty="0">
                <a:solidFill>
                  <a:schemeClr val="tx1"/>
                </a:solidFill>
                <a:latin typeface="Times New Roman" panose="02020603050405020304" pitchFamily="18" charset="0"/>
                <a:ea typeface="宋体" panose="02010600030101010101" pitchFamily="2" charset="-122"/>
                <a:cs typeface="+mn-cs"/>
              </a:rPr>
              <a:t>," vol. 7, no. 2, pp. 398-411, June 2021</a:t>
            </a:r>
          </a:p>
          <a:p>
            <a:pPr marL="627063" indent="-342900">
              <a:spcBef>
                <a:spcPct val="20000"/>
              </a:spcBef>
              <a:buClrTx/>
              <a:buFont typeface="Arial" panose="020B0604020202020204" pitchFamily="34" charset="0"/>
              <a:buChar char="•"/>
            </a:pPr>
            <a:r>
              <a:rPr lang="en-GB" altLang="de-DE" sz="1600" b="0" dirty="0">
                <a:solidFill>
                  <a:schemeClr val="tx1"/>
                </a:solidFill>
                <a:latin typeface="Times New Roman" panose="02020603050405020304" pitchFamily="18" charset="0"/>
                <a:ea typeface="宋体" panose="02010600030101010101" pitchFamily="2" charset="-122"/>
                <a:cs typeface="+mn-cs"/>
              </a:rPr>
              <a:t>Y. Zhang et al., "</a:t>
            </a:r>
            <a:r>
              <a:rPr lang="en-GB" altLang="de-DE" sz="1600" b="0" dirty="0">
                <a:solidFill>
                  <a:schemeClr val="accent2"/>
                </a:solidFill>
                <a:latin typeface="Times New Roman" panose="02020603050405020304" pitchFamily="18" charset="0"/>
                <a:ea typeface="宋体" panose="02010600030101010101" pitchFamily="2" charset="-122"/>
                <a:cs typeface="+mn-cs"/>
              </a:rPr>
              <a:t>Beyond Cell-Free MIMO: Energy Efficient Reconfigurable Intelligent Surface Aided Cell-Free MIMO Communications</a:t>
            </a:r>
            <a:r>
              <a:rPr lang="en-GB" altLang="de-DE" sz="1600" b="0" dirty="0">
                <a:solidFill>
                  <a:schemeClr val="tx1"/>
                </a:solidFill>
                <a:latin typeface="Times New Roman" panose="02020603050405020304" pitchFamily="18" charset="0"/>
                <a:ea typeface="宋体" panose="02010600030101010101" pitchFamily="2" charset="-122"/>
                <a:cs typeface="+mn-cs"/>
              </a:rPr>
              <a:t>," vol. 7, no. 2, pp. 412-426, June 2021</a:t>
            </a:r>
          </a:p>
          <a:p>
            <a:pPr marL="627063" indent="-342900">
              <a:spcBef>
                <a:spcPct val="20000"/>
              </a:spcBef>
              <a:buClrTx/>
              <a:buFont typeface="Arial" panose="020B0604020202020204" pitchFamily="34" charset="0"/>
              <a:buChar char="•"/>
            </a:pPr>
            <a:r>
              <a:rPr lang="en-GB" altLang="de-DE" sz="1600" b="0" dirty="0">
                <a:solidFill>
                  <a:schemeClr val="tx1"/>
                </a:solidFill>
                <a:latin typeface="Times New Roman" panose="02020603050405020304" pitchFamily="18" charset="0"/>
                <a:ea typeface="宋体" panose="02010600030101010101" pitchFamily="2" charset="-122"/>
                <a:cs typeface="+mn-cs"/>
              </a:rPr>
              <a:t>Y. Sun, C. -X. Wang, J. Huang and J. Wang, "</a:t>
            </a:r>
            <a:r>
              <a:rPr lang="en-GB" altLang="de-DE" sz="1600" b="0" dirty="0">
                <a:solidFill>
                  <a:schemeClr val="accent2"/>
                </a:solidFill>
                <a:latin typeface="Times New Roman" panose="02020603050405020304" pitchFamily="18" charset="0"/>
                <a:ea typeface="宋体" panose="02010600030101010101" pitchFamily="2" charset="-122"/>
                <a:cs typeface="+mn-cs"/>
              </a:rPr>
              <a:t>A 3D Non-Stationary Channel Model for 6G Wireless Systems Employing Intelligent Reflecting Surfaces With Practical Phase Shifts</a:t>
            </a:r>
            <a:r>
              <a:rPr lang="en-GB" altLang="de-DE" sz="1600" b="0" dirty="0">
                <a:solidFill>
                  <a:schemeClr val="tx1"/>
                </a:solidFill>
                <a:latin typeface="Times New Roman" panose="02020603050405020304" pitchFamily="18" charset="0"/>
                <a:ea typeface="宋体" panose="02010600030101010101" pitchFamily="2" charset="-122"/>
                <a:cs typeface="+mn-cs"/>
              </a:rPr>
              <a:t>," vol. 7, no. 2, pp. 496-510, June 2021</a:t>
            </a:r>
          </a:p>
        </p:txBody>
      </p:sp>
    </p:spTree>
    <p:extLst>
      <p:ext uri="{BB962C8B-B14F-4D97-AF65-F5344CB8AC3E}">
        <p14:creationId xmlns:p14="http://schemas.microsoft.com/office/powerpoint/2010/main" val="51260821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1">
            <a:extLst>
              <a:ext uri="{FF2B5EF4-FFF2-40B4-BE49-F238E27FC236}">
                <a16:creationId xmlns:a16="http://schemas.microsoft.com/office/drawing/2014/main" id="{12802616-800D-40F5-AA36-89A5B39BC4F4}"/>
              </a:ext>
            </a:extLst>
          </p:cNvPr>
          <p:cNvSpPr txBox="1">
            <a:spLocks noChangeArrowheads="1"/>
          </p:cNvSpPr>
          <p:nvPr/>
        </p:nvSpPr>
        <p:spPr bwMode="auto">
          <a:xfrm>
            <a:off x="3505200" y="6424613"/>
            <a:ext cx="20939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spcBef>
                <a:spcPct val="0"/>
              </a:spcBef>
              <a:buClrTx/>
              <a:buFontTx/>
              <a:buNone/>
            </a:pPr>
            <a:fld id="{43AFAA21-A6F9-40AA-BCBC-3057B5881FC0}" type="slidenum">
              <a:rPr lang="en-GB" altLang="de-DE" sz="1400"/>
              <a:pPr algn="ctr" eaLnBrk="1" hangingPunct="1">
                <a:spcBef>
                  <a:spcPct val="0"/>
                </a:spcBef>
                <a:buClrTx/>
                <a:buFontTx/>
                <a:buNone/>
              </a:pPr>
              <a:t>11</a:t>
            </a:fld>
            <a:endParaRPr lang="en-GB" altLang="de-DE" sz="1400"/>
          </a:p>
        </p:txBody>
      </p:sp>
      <p:sp>
        <p:nvSpPr>
          <p:cNvPr id="28675" name="Text Box 2">
            <a:extLst>
              <a:ext uri="{FF2B5EF4-FFF2-40B4-BE49-F238E27FC236}">
                <a16:creationId xmlns:a16="http://schemas.microsoft.com/office/drawing/2014/main" id="{30D94A35-515E-40DF-B423-4A18DB399293}"/>
              </a:ext>
            </a:extLst>
          </p:cNvPr>
          <p:cNvSpPr txBox="1">
            <a:spLocks noChangeArrowheads="1"/>
          </p:cNvSpPr>
          <p:nvPr/>
        </p:nvSpPr>
        <p:spPr bwMode="auto">
          <a:xfrm>
            <a:off x="457200" y="-46038"/>
            <a:ext cx="8224838" cy="1231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lnSpc>
                <a:spcPct val="90000"/>
              </a:lnSpc>
              <a:spcBef>
                <a:spcPct val="0"/>
              </a:spcBef>
              <a:buClrTx/>
              <a:buFontTx/>
              <a:buNone/>
            </a:pPr>
            <a:r>
              <a:rPr lang="en-GB" altLang="de-DE" sz="3600" b="0" dirty="0">
                <a:solidFill>
                  <a:srgbClr val="FFFFFF"/>
                </a:solidFill>
              </a:rPr>
              <a:t>Recommended </a:t>
            </a:r>
            <a:r>
              <a:rPr lang="en-US" altLang="zh-CN" sz="3600" b="0" dirty="0">
                <a:solidFill>
                  <a:srgbClr val="FFFFFF"/>
                </a:solidFill>
              </a:rPr>
              <a:t>Special Issue P</a:t>
            </a:r>
            <a:r>
              <a:rPr lang="en-GB" altLang="de-DE" sz="3600" b="0" dirty="0">
                <a:solidFill>
                  <a:srgbClr val="FFFFFF"/>
                </a:solidFill>
              </a:rPr>
              <a:t>apers</a:t>
            </a:r>
          </a:p>
        </p:txBody>
      </p:sp>
      <p:sp>
        <p:nvSpPr>
          <p:cNvPr id="28676" name="Text Box 3">
            <a:extLst>
              <a:ext uri="{FF2B5EF4-FFF2-40B4-BE49-F238E27FC236}">
                <a16:creationId xmlns:a16="http://schemas.microsoft.com/office/drawing/2014/main" id="{5AC83166-5DF8-4FD3-AC83-F73064D67BDB}"/>
              </a:ext>
            </a:extLst>
          </p:cNvPr>
          <p:cNvSpPr txBox="1">
            <a:spLocks noChangeArrowheads="1"/>
          </p:cNvSpPr>
          <p:nvPr/>
        </p:nvSpPr>
        <p:spPr bwMode="auto">
          <a:xfrm>
            <a:off x="356394" y="1268413"/>
            <a:ext cx="8431212" cy="515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marL="285750" indent="-285750">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marL="1028700">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eaLnBrk="1" hangingPunct="1">
              <a:spcBef>
                <a:spcPts val="700"/>
              </a:spcBef>
              <a:buClrTx/>
              <a:buFont typeface="Arial" panose="020B0604020202020204" pitchFamily="34" charset="0"/>
              <a:buChar char="•"/>
            </a:pPr>
            <a:r>
              <a:rPr lang="en-US" altLang="de-DE" sz="2400" dirty="0">
                <a:solidFill>
                  <a:schemeClr val="accent2"/>
                </a:solidFill>
                <a:latin typeface="Tahoma" panose="020B0604030504040204" pitchFamily="34" charset="0"/>
              </a:rPr>
              <a:t>Machine Learning and Artificial Intelligence for the Physical Layer</a:t>
            </a:r>
          </a:p>
          <a:p>
            <a:pPr marL="271463" marR="0" lvl="0" indent="0" algn="l" defTabSz="449263" rtl="0" eaLnBrk="1" fontAlgn="base" latinLnBrk="0" hangingPunct="1">
              <a:lnSpc>
                <a:spcPct val="100000"/>
              </a:lnSpc>
              <a:spcBef>
                <a:spcPts val="300"/>
              </a:spcBef>
              <a:spcAft>
                <a:spcPct val="0"/>
              </a:spcAft>
              <a:buClrTx/>
              <a:buSzTx/>
              <a:buFontTx/>
              <a:buNone/>
              <a:tabLst>
                <a:tab pos="0" algn="l"/>
                <a:tab pos="271463"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de-DE" sz="1600" b="0" i="0" u="none" strike="noStrike" kern="1200" cap="none" spc="0" normalizeH="0" baseline="0" noProof="0" dirty="0">
                <a:ln>
                  <a:noFill/>
                </a:ln>
                <a:solidFill>
                  <a:srgbClr val="000000"/>
                </a:solidFill>
                <a:effectLst/>
                <a:uLnTx/>
                <a:uFillTx/>
                <a:latin typeface="Arial"/>
                <a:ea typeface="MS PGothic" panose="020B0600070205080204" pitchFamily="34" charset="-128"/>
                <a:cs typeface="Times New Roman" panose="02020603050405020304" pitchFamily="18" charset="0"/>
              </a:rPr>
              <a:t>Guest Editors</a:t>
            </a:r>
            <a:r>
              <a:rPr lang="en-US" altLang="de-DE" sz="1600" b="0" dirty="0">
                <a:solidFill>
                  <a:srgbClr val="000000"/>
                </a:solidFill>
                <a:latin typeface="Arial"/>
                <a:cs typeface="Times New Roman" panose="02020603050405020304" pitchFamily="18" charset="0"/>
              </a:rPr>
              <a:t>: </a:t>
            </a:r>
            <a:r>
              <a:rPr lang="en-US" altLang="zh-CN" sz="1600" b="0" dirty="0">
                <a:solidFill>
                  <a:srgbClr val="000000"/>
                </a:solidFill>
                <a:latin typeface="Arial"/>
                <a:cs typeface="Times New Roman" panose="02020603050405020304" pitchFamily="18" charset="0"/>
              </a:rPr>
              <a:t>Chunxiao Jiang, Andrea Zanella, Guoru Ding, Oliver Holland, Aly El Gamal, Tim O'Shea</a:t>
            </a:r>
          </a:p>
          <a:p>
            <a:pPr marL="627063" marR="0" lvl="0" indent="-342900" latinLnBrk="0">
              <a:lnSpc>
                <a:spcPct val="100000"/>
              </a:lnSpc>
              <a:spcBef>
                <a:spcPct val="20000"/>
              </a:spcBef>
              <a:buClrTx/>
              <a:buFont typeface="Arial" panose="020B0604020202020204" pitchFamily="34" charset="0"/>
              <a:buChar char="•"/>
              <a:defRPr/>
            </a:pPr>
            <a:r>
              <a:rPr lang="en-US" altLang="de-DE" sz="1600" b="0" dirty="0">
                <a:solidFill>
                  <a:schemeClr val="tx1"/>
                </a:solidFill>
                <a:latin typeface="Times New Roman" panose="02020603050405020304" pitchFamily="18" charset="0"/>
                <a:ea typeface="宋体" panose="02010600030101010101" pitchFamily="2" charset="-122"/>
                <a:cs typeface="+mn-cs"/>
              </a:rPr>
              <a:t>Y. Lin, Y. Tu, Z. Dou, L. Chen and S. Mao, "</a:t>
            </a:r>
            <a:r>
              <a:rPr lang="en-US" altLang="de-DE" sz="1600" b="0" dirty="0">
                <a:solidFill>
                  <a:schemeClr val="accent2"/>
                </a:solidFill>
                <a:latin typeface="Times New Roman" panose="02020603050405020304" pitchFamily="18" charset="0"/>
                <a:ea typeface="宋体" panose="02010600030101010101" pitchFamily="2" charset="-122"/>
                <a:cs typeface="+mn-cs"/>
              </a:rPr>
              <a:t>Contour Stella Image and Deep Learning for Signal Recognition in the Physical Layer</a:t>
            </a:r>
            <a:r>
              <a:rPr lang="en-US" altLang="de-DE" sz="1600" b="0" dirty="0">
                <a:solidFill>
                  <a:schemeClr val="tx1"/>
                </a:solidFill>
                <a:latin typeface="Times New Roman" panose="02020603050405020304" pitchFamily="18" charset="0"/>
                <a:ea typeface="宋体" panose="02010600030101010101" pitchFamily="2" charset="-122"/>
                <a:cs typeface="+mn-cs"/>
              </a:rPr>
              <a:t>," vol. 7, no. 1, pp. 34-46, March 2021</a:t>
            </a:r>
          </a:p>
          <a:p>
            <a:pPr marL="627063" indent="-342900">
              <a:spcBef>
                <a:spcPct val="20000"/>
              </a:spcBef>
              <a:buClrTx/>
              <a:buFont typeface="Arial" panose="020B0604020202020204" pitchFamily="34" charset="0"/>
              <a:buChar char="•"/>
            </a:pPr>
            <a:r>
              <a:rPr lang="en-GB" altLang="de-DE" sz="1600" b="0" dirty="0">
                <a:solidFill>
                  <a:schemeClr val="tx1"/>
                </a:solidFill>
                <a:latin typeface="Times New Roman" panose="02020603050405020304" pitchFamily="18" charset="0"/>
                <a:ea typeface="宋体" panose="02010600030101010101" pitchFamily="2" charset="-122"/>
                <a:cs typeface="+mn-cs"/>
              </a:rPr>
              <a:t>L. Wang, K. Wang, C. Pan, W. Xu, N. Aslam and L. </a:t>
            </a:r>
            <a:r>
              <a:rPr lang="en-GB" altLang="de-DE" sz="1600" b="0" dirty="0" err="1">
                <a:solidFill>
                  <a:schemeClr val="tx1"/>
                </a:solidFill>
                <a:latin typeface="Times New Roman" panose="02020603050405020304" pitchFamily="18" charset="0"/>
                <a:ea typeface="宋体" panose="02010600030101010101" pitchFamily="2" charset="-122"/>
                <a:cs typeface="+mn-cs"/>
              </a:rPr>
              <a:t>Hanzo</a:t>
            </a:r>
            <a:r>
              <a:rPr lang="en-GB" altLang="de-DE" sz="1600" b="0" dirty="0">
                <a:solidFill>
                  <a:schemeClr val="tx1"/>
                </a:solidFill>
                <a:latin typeface="Times New Roman" panose="02020603050405020304" pitchFamily="18" charset="0"/>
                <a:ea typeface="宋体" panose="02010600030101010101" pitchFamily="2" charset="-122"/>
                <a:cs typeface="+mn-cs"/>
              </a:rPr>
              <a:t>, "</a:t>
            </a:r>
            <a:r>
              <a:rPr lang="en-GB" altLang="de-DE" sz="1600" b="0" dirty="0">
                <a:solidFill>
                  <a:schemeClr val="accent2"/>
                </a:solidFill>
                <a:latin typeface="Times New Roman" panose="02020603050405020304" pitchFamily="18" charset="0"/>
                <a:ea typeface="宋体" panose="02010600030101010101" pitchFamily="2" charset="-122"/>
                <a:cs typeface="+mn-cs"/>
              </a:rPr>
              <a:t>Multi-Agent Deep Reinforcement Learning-Based Trajectory Planning for Multi-UAV Assisted Mobile Edge Computing</a:t>
            </a:r>
            <a:r>
              <a:rPr lang="en-GB" altLang="de-DE" sz="1600" b="0" dirty="0">
                <a:solidFill>
                  <a:schemeClr val="tx1"/>
                </a:solidFill>
                <a:latin typeface="Times New Roman" panose="02020603050405020304" pitchFamily="18" charset="0"/>
                <a:ea typeface="宋体" panose="02010600030101010101" pitchFamily="2" charset="-122"/>
                <a:cs typeface="+mn-cs"/>
              </a:rPr>
              <a:t>," vol. 7, no. 1, pp. 73-84, March 2021</a:t>
            </a:r>
          </a:p>
          <a:p>
            <a:pPr marL="627063" indent="-342900">
              <a:spcBef>
                <a:spcPct val="20000"/>
              </a:spcBef>
              <a:buClrTx/>
              <a:buFont typeface="Arial" panose="020B0604020202020204" pitchFamily="34" charset="0"/>
              <a:buChar char="•"/>
            </a:pPr>
            <a:r>
              <a:rPr lang="en-GB" altLang="de-DE" sz="1600" b="0" dirty="0">
                <a:solidFill>
                  <a:schemeClr val="tx1"/>
                </a:solidFill>
                <a:latin typeface="Times New Roman" panose="02020603050405020304" pitchFamily="18" charset="0"/>
                <a:ea typeface="宋体" panose="02010600030101010101" pitchFamily="2" charset="-122"/>
                <a:cs typeface="+mn-cs"/>
              </a:rPr>
              <a:t>S. Huang, Y. Ye and M. Xiao, "</a:t>
            </a:r>
            <a:r>
              <a:rPr lang="en-GB" altLang="de-DE" sz="1600" b="0" dirty="0">
                <a:solidFill>
                  <a:schemeClr val="accent2"/>
                </a:solidFill>
                <a:latin typeface="Times New Roman" panose="02020603050405020304" pitchFamily="18" charset="0"/>
                <a:ea typeface="宋体" panose="02010600030101010101" pitchFamily="2" charset="-122"/>
                <a:cs typeface="+mn-cs"/>
              </a:rPr>
              <a:t>Learning-Based Hybrid Beamforming Design for Full-Duplex </a:t>
            </a:r>
            <a:r>
              <a:rPr lang="en-GB" altLang="de-DE" sz="1600" b="0" dirty="0" err="1">
                <a:solidFill>
                  <a:schemeClr val="accent2"/>
                </a:solidFill>
                <a:latin typeface="Times New Roman" panose="02020603050405020304" pitchFamily="18" charset="0"/>
                <a:ea typeface="宋体" panose="02010600030101010101" pitchFamily="2" charset="-122"/>
                <a:cs typeface="+mn-cs"/>
              </a:rPr>
              <a:t>Millimeter</a:t>
            </a:r>
            <a:r>
              <a:rPr lang="en-GB" altLang="de-DE" sz="1600" b="0" dirty="0">
                <a:solidFill>
                  <a:schemeClr val="accent2"/>
                </a:solidFill>
                <a:latin typeface="Times New Roman" panose="02020603050405020304" pitchFamily="18" charset="0"/>
                <a:ea typeface="宋体" panose="02010600030101010101" pitchFamily="2" charset="-122"/>
                <a:cs typeface="+mn-cs"/>
              </a:rPr>
              <a:t> Wave Systems</a:t>
            </a:r>
            <a:r>
              <a:rPr lang="en-GB" altLang="de-DE" sz="1600" b="0" dirty="0">
                <a:solidFill>
                  <a:schemeClr val="tx1"/>
                </a:solidFill>
                <a:latin typeface="Times New Roman" panose="02020603050405020304" pitchFamily="18" charset="0"/>
                <a:ea typeface="宋体" panose="02010600030101010101" pitchFamily="2" charset="-122"/>
                <a:cs typeface="+mn-cs"/>
              </a:rPr>
              <a:t>," vol. 7, no. 1, pp. 120-132, March 2021</a:t>
            </a:r>
          </a:p>
          <a:p>
            <a:pPr marL="627063" indent="-342900">
              <a:spcBef>
                <a:spcPct val="20000"/>
              </a:spcBef>
              <a:buClrTx/>
              <a:buFont typeface="Arial" panose="020B0604020202020204" pitchFamily="34" charset="0"/>
              <a:buChar char="•"/>
            </a:pPr>
            <a:r>
              <a:rPr lang="en-US" altLang="de-DE" sz="1600" b="0" dirty="0">
                <a:solidFill>
                  <a:schemeClr val="tx1"/>
                </a:solidFill>
                <a:latin typeface="Times New Roman" panose="02020603050405020304" pitchFamily="18" charset="0"/>
                <a:ea typeface="宋体" panose="02010600030101010101" pitchFamily="2" charset="-122"/>
                <a:cs typeface="+mn-cs"/>
              </a:rPr>
              <a:t>H. Zhang, R. He, B. Ai, S. Cui and H. Zhang, "</a:t>
            </a:r>
            <a:r>
              <a:rPr lang="en-US" altLang="de-DE" sz="1600" b="0" dirty="0">
                <a:solidFill>
                  <a:schemeClr val="accent2"/>
                </a:solidFill>
                <a:latin typeface="Times New Roman" panose="02020603050405020304" pitchFamily="18" charset="0"/>
                <a:ea typeface="宋体" panose="02010600030101010101" pitchFamily="2" charset="-122"/>
                <a:cs typeface="+mn-cs"/>
              </a:rPr>
              <a:t>Measuring Sparsity of Wireless Channels</a:t>
            </a:r>
            <a:r>
              <a:rPr lang="en-US" altLang="de-DE" sz="1600" b="0" dirty="0">
                <a:solidFill>
                  <a:schemeClr val="tx1"/>
                </a:solidFill>
                <a:latin typeface="Times New Roman" panose="02020603050405020304" pitchFamily="18" charset="0"/>
                <a:ea typeface="宋体" panose="02010600030101010101" pitchFamily="2" charset="-122"/>
                <a:cs typeface="+mn-cs"/>
              </a:rPr>
              <a:t>," vol. 7, no. 1, pp. 133-144, March 2021 </a:t>
            </a:r>
          </a:p>
          <a:p>
            <a:pPr marL="627063" indent="-342900">
              <a:spcBef>
                <a:spcPct val="20000"/>
              </a:spcBef>
              <a:buClrTx/>
              <a:buFont typeface="Arial" panose="020B0604020202020204" pitchFamily="34" charset="0"/>
              <a:buChar char="•"/>
            </a:pPr>
            <a:r>
              <a:rPr lang="en-GB" altLang="de-DE" sz="1600" b="0" dirty="0">
                <a:solidFill>
                  <a:schemeClr val="tx1"/>
                </a:solidFill>
                <a:latin typeface="Times New Roman" panose="02020603050405020304" pitchFamily="18" charset="0"/>
                <a:ea typeface="宋体" panose="02010600030101010101" pitchFamily="2" charset="-122"/>
                <a:cs typeface="+mn-cs"/>
              </a:rPr>
              <a:t>T. Hu, Y. Huang, Q. Zhu and Q. Wu, "</a:t>
            </a:r>
            <a:r>
              <a:rPr lang="en-GB" altLang="de-DE" sz="1600" b="0" dirty="0">
                <a:solidFill>
                  <a:schemeClr val="accent2"/>
                </a:solidFill>
                <a:latin typeface="Times New Roman" panose="02020603050405020304" pitchFamily="18" charset="0"/>
                <a:ea typeface="宋体" panose="02010600030101010101" pitchFamily="2" charset="-122"/>
                <a:cs typeface="+mn-cs"/>
              </a:rPr>
              <a:t>Channel Estimation Enhancement With Generative Adversarial Networks</a:t>
            </a:r>
            <a:r>
              <a:rPr lang="en-GB" altLang="de-DE" sz="1600" b="0" dirty="0">
                <a:solidFill>
                  <a:schemeClr val="tx1"/>
                </a:solidFill>
                <a:latin typeface="Times New Roman" panose="02020603050405020304" pitchFamily="18" charset="0"/>
                <a:ea typeface="宋体" panose="02010600030101010101" pitchFamily="2" charset="-122"/>
                <a:cs typeface="+mn-cs"/>
              </a:rPr>
              <a:t>," vol. 7, no. 1, pp. 145-156, March 2021</a:t>
            </a:r>
          </a:p>
          <a:p>
            <a:pPr marL="627063" indent="-342900">
              <a:spcBef>
                <a:spcPct val="20000"/>
              </a:spcBef>
              <a:buClrTx/>
              <a:buFont typeface="Arial" panose="020B0604020202020204" pitchFamily="34" charset="0"/>
              <a:buChar char="•"/>
            </a:pPr>
            <a:r>
              <a:rPr lang="en-GB" altLang="de-DE" sz="1600" b="0" dirty="0">
                <a:solidFill>
                  <a:schemeClr val="tx1"/>
                </a:solidFill>
                <a:latin typeface="Times New Roman" panose="02020603050405020304" pitchFamily="18" charset="0"/>
                <a:ea typeface="宋体" panose="02010600030101010101" pitchFamily="2" charset="-122"/>
                <a:cs typeface="+mn-cs"/>
              </a:rPr>
              <a:t>S. -F. Cheng, L. -C. Wang, C. -H. Hwang, J. -Y. Chen and L. -Y. Cheng, "</a:t>
            </a:r>
            <a:r>
              <a:rPr lang="en-GB" altLang="de-DE" sz="1600" b="0" dirty="0">
                <a:solidFill>
                  <a:schemeClr val="accent2"/>
                </a:solidFill>
                <a:latin typeface="Times New Roman" panose="02020603050405020304" pitchFamily="18" charset="0"/>
                <a:ea typeface="宋体" panose="02010600030101010101" pitchFamily="2" charset="-122"/>
                <a:cs typeface="+mn-cs"/>
              </a:rPr>
              <a:t>On-Device Cognitive Spectrum Allocation for Coexisting URLLC and </a:t>
            </a:r>
            <a:r>
              <a:rPr lang="en-GB" altLang="de-DE" sz="1600" b="0" dirty="0" err="1">
                <a:solidFill>
                  <a:schemeClr val="accent2"/>
                </a:solidFill>
                <a:latin typeface="Times New Roman" panose="02020603050405020304" pitchFamily="18" charset="0"/>
                <a:ea typeface="宋体" panose="02010600030101010101" pitchFamily="2" charset="-122"/>
                <a:cs typeface="+mn-cs"/>
              </a:rPr>
              <a:t>eMBB</a:t>
            </a:r>
            <a:r>
              <a:rPr lang="en-GB" altLang="de-DE" sz="1600" b="0" dirty="0">
                <a:solidFill>
                  <a:schemeClr val="accent2"/>
                </a:solidFill>
                <a:latin typeface="Times New Roman" panose="02020603050405020304" pitchFamily="18" charset="0"/>
                <a:ea typeface="宋体" panose="02010600030101010101" pitchFamily="2" charset="-122"/>
                <a:cs typeface="+mn-cs"/>
              </a:rPr>
              <a:t> Users in 5G Systems</a:t>
            </a:r>
            <a:r>
              <a:rPr lang="en-GB" altLang="de-DE" sz="1600" b="0" dirty="0">
                <a:solidFill>
                  <a:schemeClr val="tx1"/>
                </a:solidFill>
                <a:latin typeface="Times New Roman" panose="02020603050405020304" pitchFamily="18" charset="0"/>
                <a:ea typeface="宋体" panose="02010600030101010101" pitchFamily="2" charset="-122"/>
                <a:cs typeface="+mn-cs"/>
              </a:rPr>
              <a:t>," vol. 7, no. 1, pp. 171-183, March 2021</a:t>
            </a:r>
          </a:p>
        </p:txBody>
      </p:sp>
    </p:spTree>
    <p:extLst>
      <p:ext uri="{BB962C8B-B14F-4D97-AF65-F5344CB8AC3E}">
        <p14:creationId xmlns:p14="http://schemas.microsoft.com/office/powerpoint/2010/main" val="337457011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1">
            <a:extLst>
              <a:ext uri="{FF2B5EF4-FFF2-40B4-BE49-F238E27FC236}">
                <a16:creationId xmlns:a16="http://schemas.microsoft.com/office/drawing/2014/main" id="{12802616-800D-40F5-AA36-89A5B39BC4F4}"/>
              </a:ext>
            </a:extLst>
          </p:cNvPr>
          <p:cNvSpPr txBox="1">
            <a:spLocks noChangeArrowheads="1"/>
          </p:cNvSpPr>
          <p:nvPr/>
        </p:nvSpPr>
        <p:spPr bwMode="auto">
          <a:xfrm>
            <a:off x="3505200" y="6424613"/>
            <a:ext cx="20939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spcBef>
                <a:spcPct val="0"/>
              </a:spcBef>
              <a:buClrTx/>
              <a:buFontTx/>
              <a:buNone/>
            </a:pPr>
            <a:fld id="{43AFAA21-A6F9-40AA-BCBC-3057B5881FC0}" type="slidenum">
              <a:rPr lang="en-GB" altLang="de-DE" sz="1400"/>
              <a:pPr algn="ctr" eaLnBrk="1" hangingPunct="1">
                <a:spcBef>
                  <a:spcPct val="0"/>
                </a:spcBef>
                <a:buClrTx/>
                <a:buFontTx/>
                <a:buNone/>
              </a:pPr>
              <a:t>12</a:t>
            </a:fld>
            <a:endParaRPr lang="en-GB" altLang="de-DE" sz="1400"/>
          </a:p>
        </p:txBody>
      </p:sp>
      <p:sp>
        <p:nvSpPr>
          <p:cNvPr id="28675" name="Text Box 2">
            <a:extLst>
              <a:ext uri="{FF2B5EF4-FFF2-40B4-BE49-F238E27FC236}">
                <a16:creationId xmlns:a16="http://schemas.microsoft.com/office/drawing/2014/main" id="{30D94A35-515E-40DF-B423-4A18DB399293}"/>
              </a:ext>
            </a:extLst>
          </p:cNvPr>
          <p:cNvSpPr txBox="1">
            <a:spLocks noChangeArrowheads="1"/>
          </p:cNvSpPr>
          <p:nvPr/>
        </p:nvSpPr>
        <p:spPr bwMode="auto">
          <a:xfrm>
            <a:off x="457200" y="-46038"/>
            <a:ext cx="8224838" cy="1231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lnSpc>
                <a:spcPct val="90000"/>
              </a:lnSpc>
              <a:spcBef>
                <a:spcPct val="0"/>
              </a:spcBef>
              <a:buClrTx/>
              <a:buFontTx/>
              <a:buNone/>
            </a:pPr>
            <a:r>
              <a:rPr lang="en-GB" altLang="de-DE" sz="3600" b="0" dirty="0">
                <a:solidFill>
                  <a:srgbClr val="FFFFFF"/>
                </a:solidFill>
              </a:rPr>
              <a:t>Recommended </a:t>
            </a:r>
            <a:r>
              <a:rPr lang="en-US" altLang="zh-CN" sz="3600" b="0" dirty="0">
                <a:solidFill>
                  <a:srgbClr val="FFFFFF"/>
                </a:solidFill>
              </a:rPr>
              <a:t>Special Issue P</a:t>
            </a:r>
            <a:r>
              <a:rPr lang="en-GB" altLang="de-DE" sz="3600" b="0" dirty="0">
                <a:solidFill>
                  <a:srgbClr val="FFFFFF"/>
                </a:solidFill>
              </a:rPr>
              <a:t>apers</a:t>
            </a:r>
          </a:p>
        </p:txBody>
      </p:sp>
      <p:sp>
        <p:nvSpPr>
          <p:cNvPr id="28676" name="Text Box 3">
            <a:extLst>
              <a:ext uri="{FF2B5EF4-FFF2-40B4-BE49-F238E27FC236}">
                <a16:creationId xmlns:a16="http://schemas.microsoft.com/office/drawing/2014/main" id="{5AC83166-5DF8-4FD3-AC83-F73064D67BDB}"/>
              </a:ext>
            </a:extLst>
          </p:cNvPr>
          <p:cNvSpPr txBox="1">
            <a:spLocks noChangeArrowheads="1"/>
          </p:cNvSpPr>
          <p:nvPr/>
        </p:nvSpPr>
        <p:spPr bwMode="auto">
          <a:xfrm>
            <a:off x="356394" y="1268413"/>
            <a:ext cx="8431212" cy="515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marL="285750" indent="-285750">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marL="1028700">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eaLnBrk="1" hangingPunct="1">
              <a:spcBef>
                <a:spcPts val="700"/>
              </a:spcBef>
              <a:buClrTx/>
              <a:buFont typeface="Arial" panose="020B0604020202020204" pitchFamily="34" charset="0"/>
              <a:buChar char="•"/>
            </a:pPr>
            <a:r>
              <a:rPr lang="en-US" altLang="de-DE" sz="2400" dirty="0">
                <a:solidFill>
                  <a:schemeClr val="accent2"/>
                </a:solidFill>
                <a:latin typeface="Tahoma" panose="020B0604030504040204" pitchFamily="34" charset="0"/>
              </a:rPr>
              <a:t>Intelligent Mobile Edge Computing Systems: Challenges and Solutions</a:t>
            </a:r>
          </a:p>
          <a:p>
            <a:pPr marL="271463" marR="0" lvl="0" indent="0" algn="l" defTabSz="449263" rtl="0" eaLnBrk="1" fontAlgn="base" latinLnBrk="0" hangingPunct="1">
              <a:lnSpc>
                <a:spcPct val="100000"/>
              </a:lnSpc>
              <a:spcBef>
                <a:spcPts val="300"/>
              </a:spcBef>
              <a:spcAft>
                <a:spcPct val="0"/>
              </a:spcAft>
              <a:buClrTx/>
              <a:buSzTx/>
              <a:buFontTx/>
              <a:buNone/>
              <a:tabLst>
                <a:tab pos="0" algn="l"/>
                <a:tab pos="271463"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de-DE" sz="1600" b="0" i="0" u="none" strike="noStrike" kern="1200" cap="none" spc="0" normalizeH="0" baseline="0" noProof="0" dirty="0">
                <a:ln>
                  <a:noFill/>
                </a:ln>
                <a:solidFill>
                  <a:srgbClr val="000000"/>
                </a:solidFill>
                <a:effectLst/>
                <a:uLnTx/>
                <a:uFillTx/>
                <a:latin typeface="Arial"/>
                <a:ea typeface="MS PGothic" panose="020B0600070205080204" pitchFamily="34" charset="-128"/>
                <a:cs typeface="Times New Roman" panose="02020603050405020304" pitchFamily="18" charset="0"/>
              </a:rPr>
              <a:t>Guest Editors</a:t>
            </a:r>
            <a:r>
              <a:rPr lang="en-US" altLang="de-DE" sz="1600" b="0" dirty="0">
                <a:solidFill>
                  <a:srgbClr val="000000"/>
                </a:solidFill>
                <a:latin typeface="Arial"/>
                <a:cs typeface="Times New Roman" panose="02020603050405020304" pitchFamily="18" charset="0"/>
              </a:rPr>
              <a:t>: </a:t>
            </a:r>
            <a:r>
              <a:rPr lang="en-US" altLang="zh-CN" sz="1600" b="0" dirty="0">
                <a:solidFill>
                  <a:srgbClr val="000000"/>
                </a:solidFill>
                <a:latin typeface="Arial"/>
                <a:cs typeface="Times New Roman" panose="02020603050405020304" pitchFamily="18" charset="0"/>
              </a:rPr>
              <a:t>Ning Zhang, Katsuya </a:t>
            </a:r>
            <a:r>
              <a:rPr lang="en-US" altLang="zh-CN" sz="1600" b="0" dirty="0" err="1">
                <a:solidFill>
                  <a:srgbClr val="000000"/>
                </a:solidFill>
                <a:latin typeface="Arial"/>
                <a:cs typeface="Times New Roman" panose="02020603050405020304" pitchFamily="18" charset="0"/>
              </a:rPr>
              <a:t>Suto</a:t>
            </a:r>
            <a:r>
              <a:rPr lang="en-US" altLang="zh-CN" sz="1600" b="0" dirty="0">
                <a:solidFill>
                  <a:srgbClr val="000000"/>
                </a:solidFill>
                <a:latin typeface="Arial"/>
                <a:cs typeface="Times New Roman" panose="02020603050405020304" pitchFamily="18" charset="0"/>
              </a:rPr>
              <a:t>, Tao Han, </a:t>
            </a:r>
            <a:r>
              <a:rPr lang="en-US" altLang="zh-CN" sz="1600" b="0" dirty="0" err="1">
                <a:solidFill>
                  <a:srgbClr val="000000"/>
                </a:solidFill>
                <a:latin typeface="Arial"/>
                <a:cs typeface="Times New Roman" panose="02020603050405020304" pitchFamily="18" charset="0"/>
              </a:rPr>
              <a:t>Xianbin</a:t>
            </a:r>
            <a:r>
              <a:rPr lang="en-US" altLang="zh-CN" sz="1600" b="0" dirty="0">
                <a:solidFill>
                  <a:srgbClr val="000000"/>
                </a:solidFill>
                <a:latin typeface="Arial"/>
                <a:cs typeface="Times New Roman" panose="02020603050405020304" pitchFamily="18" charset="0"/>
              </a:rPr>
              <a:t> Wang, Hassan </a:t>
            </a:r>
            <a:r>
              <a:rPr lang="en-US" altLang="zh-CN" sz="1600" b="0" dirty="0" err="1">
                <a:solidFill>
                  <a:srgbClr val="000000"/>
                </a:solidFill>
                <a:latin typeface="Arial"/>
                <a:cs typeface="Times New Roman" panose="02020603050405020304" pitchFamily="18" charset="0"/>
              </a:rPr>
              <a:t>Aboubakr</a:t>
            </a:r>
            <a:r>
              <a:rPr lang="en-US" altLang="zh-CN" sz="1600" b="0" dirty="0">
                <a:solidFill>
                  <a:srgbClr val="000000"/>
                </a:solidFill>
                <a:latin typeface="Arial"/>
                <a:cs typeface="Times New Roman" panose="02020603050405020304" pitchFamily="18" charset="0"/>
              </a:rPr>
              <a:t> Omar, </a:t>
            </a:r>
            <a:r>
              <a:rPr lang="en-US" altLang="zh-CN" sz="1600" b="0" dirty="0" err="1">
                <a:solidFill>
                  <a:srgbClr val="000000"/>
                </a:solidFill>
                <a:latin typeface="Arial"/>
                <a:cs typeface="Times New Roman" panose="02020603050405020304" pitchFamily="18" charset="0"/>
              </a:rPr>
              <a:t>Qinyu</a:t>
            </a:r>
            <a:r>
              <a:rPr lang="en-US" altLang="zh-CN" sz="1600" b="0" dirty="0">
                <a:solidFill>
                  <a:srgbClr val="000000"/>
                </a:solidFill>
                <a:latin typeface="Arial"/>
                <a:cs typeface="Times New Roman" panose="02020603050405020304" pitchFamily="18" charset="0"/>
              </a:rPr>
              <a:t> Zhang, Xianfu Chen</a:t>
            </a:r>
            <a:endParaRPr lang="en-US" altLang="de-DE" sz="1600" b="0" dirty="0">
              <a:solidFill>
                <a:srgbClr val="000000"/>
              </a:solidFill>
              <a:latin typeface="Arial"/>
              <a:cs typeface="Times New Roman" panose="02020603050405020304" pitchFamily="18" charset="0"/>
            </a:endParaRPr>
          </a:p>
          <a:p>
            <a:pPr marL="627063" indent="-342900">
              <a:spcBef>
                <a:spcPct val="20000"/>
              </a:spcBef>
              <a:buClrTx/>
              <a:buFont typeface="Arial" panose="020B0604020202020204" pitchFamily="34" charset="0"/>
              <a:buChar char="•"/>
            </a:pPr>
            <a:r>
              <a:rPr lang="en-US" altLang="de-DE" sz="1600" b="0" dirty="0">
                <a:solidFill>
                  <a:schemeClr val="tx1"/>
                </a:solidFill>
                <a:latin typeface="Times New Roman" panose="02020603050405020304" pitchFamily="18" charset="0"/>
                <a:ea typeface="宋体" panose="02010600030101010101" pitchFamily="2" charset="-122"/>
                <a:cs typeface="+mn-cs"/>
              </a:rPr>
              <a:t>M. Li, J. Gao, L. Zhao and X. Shen, "</a:t>
            </a:r>
            <a:r>
              <a:rPr lang="en-US" altLang="de-DE" sz="1600" b="0" dirty="0">
                <a:solidFill>
                  <a:schemeClr val="accent2"/>
                </a:solidFill>
                <a:latin typeface="Times New Roman" panose="02020603050405020304" pitchFamily="18" charset="0"/>
                <a:ea typeface="宋体" panose="02010600030101010101" pitchFamily="2" charset="-122"/>
                <a:cs typeface="+mn-cs"/>
              </a:rPr>
              <a:t>Deep Reinforcement Learning for Collaborative Edge Computing in Vehicular Networks</a:t>
            </a:r>
            <a:r>
              <a:rPr lang="en-US" altLang="de-DE" sz="1600" b="0" dirty="0">
                <a:solidFill>
                  <a:schemeClr val="tx1"/>
                </a:solidFill>
                <a:latin typeface="Times New Roman" panose="02020603050405020304" pitchFamily="18" charset="0"/>
                <a:ea typeface="宋体" panose="02010600030101010101" pitchFamily="2" charset="-122"/>
                <a:cs typeface="+mn-cs"/>
              </a:rPr>
              <a:t>," vol. 6, no. 4, pp. 1122-1135, Dec. 2020</a:t>
            </a:r>
          </a:p>
          <a:p>
            <a:pPr marL="627063" indent="-342900">
              <a:spcBef>
                <a:spcPct val="20000"/>
              </a:spcBef>
              <a:buClrTx/>
              <a:buFont typeface="Arial" panose="020B0604020202020204" pitchFamily="34" charset="0"/>
              <a:buChar char="•"/>
            </a:pPr>
            <a:r>
              <a:rPr lang="en-GB" altLang="de-DE" sz="1600" b="0" dirty="0">
                <a:solidFill>
                  <a:schemeClr val="tx1"/>
                </a:solidFill>
                <a:latin typeface="Times New Roman" panose="02020603050405020304" pitchFamily="18" charset="0"/>
                <a:ea typeface="宋体" panose="02010600030101010101" pitchFamily="2" charset="-122"/>
                <a:cs typeface="+mn-cs"/>
              </a:rPr>
              <a:t>C. Wu, Z. Liu, F. Liu, T. Yoshinaga, Y. Ji and J. Li, "</a:t>
            </a:r>
            <a:r>
              <a:rPr lang="en-GB" altLang="de-DE" sz="1600" b="0" dirty="0">
                <a:solidFill>
                  <a:schemeClr val="accent2"/>
                </a:solidFill>
                <a:latin typeface="Times New Roman" panose="02020603050405020304" pitchFamily="18" charset="0"/>
                <a:ea typeface="宋体" panose="02010600030101010101" pitchFamily="2" charset="-122"/>
                <a:cs typeface="+mn-cs"/>
              </a:rPr>
              <a:t>Collaborative Learning of Communication Routes in Edge-Enabled Multi-Access Vehicular Environment</a:t>
            </a:r>
            <a:r>
              <a:rPr lang="en-GB" altLang="de-DE" sz="1600" b="0" dirty="0">
                <a:solidFill>
                  <a:schemeClr val="tx1"/>
                </a:solidFill>
                <a:latin typeface="Times New Roman" panose="02020603050405020304" pitchFamily="18" charset="0"/>
                <a:ea typeface="宋体" panose="02010600030101010101" pitchFamily="2" charset="-122"/>
                <a:cs typeface="+mn-cs"/>
              </a:rPr>
              <a:t>," vol. 6, no. 4, pp. 1155-1165, Dec. 2020</a:t>
            </a:r>
          </a:p>
          <a:p>
            <a:pPr marL="627063" indent="-342900">
              <a:spcBef>
                <a:spcPct val="20000"/>
              </a:spcBef>
              <a:buClrTx/>
              <a:buFont typeface="Arial" panose="020B0604020202020204" pitchFamily="34" charset="0"/>
              <a:buChar char="•"/>
            </a:pPr>
            <a:r>
              <a:rPr lang="en-GB" altLang="de-DE" sz="1600" b="0" dirty="0">
                <a:solidFill>
                  <a:schemeClr val="tx1"/>
                </a:solidFill>
                <a:latin typeface="Times New Roman" panose="02020603050405020304" pitchFamily="18" charset="0"/>
                <a:ea typeface="宋体" panose="02010600030101010101" pitchFamily="2" charset="-122"/>
                <a:cs typeface="+mn-cs"/>
              </a:rPr>
              <a:t>J. Zhang, Y. Wu, G. Min, F. Hao and L. Cui, "</a:t>
            </a:r>
            <a:r>
              <a:rPr lang="en-GB" altLang="de-DE" sz="1600" b="0" dirty="0">
                <a:solidFill>
                  <a:schemeClr val="accent2"/>
                </a:solidFill>
                <a:latin typeface="Times New Roman" panose="02020603050405020304" pitchFamily="18" charset="0"/>
                <a:ea typeface="宋体" panose="02010600030101010101" pitchFamily="2" charset="-122"/>
                <a:cs typeface="+mn-cs"/>
              </a:rPr>
              <a:t>Balancing Energy Consumption and Reputation Gain of UAV Scheduling in Edge Computing</a:t>
            </a:r>
            <a:r>
              <a:rPr lang="en-GB" altLang="de-DE" sz="1600" b="0" dirty="0">
                <a:solidFill>
                  <a:schemeClr val="tx1"/>
                </a:solidFill>
                <a:latin typeface="Times New Roman" panose="02020603050405020304" pitchFamily="18" charset="0"/>
                <a:ea typeface="宋体" panose="02010600030101010101" pitchFamily="2" charset="-122"/>
                <a:cs typeface="+mn-cs"/>
              </a:rPr>
              <a:t>," vol. 6, no. 4, pp. 1204-1217, Dec. 2020</a:t>
            </a:r>
          </a:p>
          <a:p>
            <a:pPr marL="627063" indent="-342900">
              <a:spcBef>
                <a:spcPct val="20000"/>
              </a:spcBef>
              <a:buClrTx/>
              <a:buFont typeface="Arial" panose="020B0604020202020204" pitchFamily="34" charset="0"/>
              <a:buChar char="•"/>
            </a:pPr>
            <a:r>
              <a:rPr lang="en-GB" altLang="de-DE" sz="1600" b="0" dirty="0">
                <a:solidFill>
                  <a:schemeClr val="tx1"/>
                </a:solidFill>
                <a:latin typeface="Times New Roman" panose="02020603050405020304" pitchFamily="18" charset="0"/>
                <a:ea typeface="宋体" panose="02010600030101010101" pitchFamily="2" charset="-122"/>
                <a:cs typeface="+mn-cs"/>
              </a:rPr>
              <a:t>S. Gu, Y. Wang, N. Wang and W. Wu, "</a:t>
            </a:r>
            <a:r>
              <a:rPr lang="en-GB" altLang="de-DE" sz="1600" b="0" dirty="0">
                <a:solidFill>
                  <a:schemeClr val="accent2"/>
                </a:solidFill>
                <a:latin typeface="Times New Roman" panose="02020603050405020304" pitchFamily="18" charset="0"/>
                <a:ea typeface="宋体" panose="02010600030101010101" pitchFamily="2" charset="-122"/>
                <a:cs typeface="+mn-cs"/>
              </a:rPr>
              <a:t>Intelligent Optimization of Availability and Communication Cost in Satellite-UAV Mobile Edge Caching System With Fault-Tolerant Codes</a:t>
            </a:r>
            <a:r>
              <a:rPr lang="en-GB" altLang="de-DE" sz="1600" b="0" dirty="0">
                <a:solidFill>
                  <a:schemeClr val="tx1"/>
                </a:solidFill>
                <a:latin typeface="Times New Roman" panose="02020603050405020304" pitchFamily="18" charset="0"/>
                <a:ea typeface="宋体" panose="02010600030101010101" pitchFamily="2" charset="-122"/>
                <a:cs typeface="+mn-cs"/>
              </a:rPr>
              <a:t>," vol. 6, no. 4, pp. 1230-1241, Dec. 2020.</a:t>
            </a:r>
          </a:p>
          <a:p>
            <a:pPr marL="627063" indent="-342900">
              <a:spcBef>
                <a:spcPct val="20000"/>
              </a:spcBef>
              <a:buClrTx/>
              <a:buFont typeface="Arial" panose="020B0604020202020204" pitchFamily="34" charset="0"/>
              <a:buChar char="•"/>
            </a:pPr>
            <a:r>
              <a:rPr lang="en-GB" altLang="de-DE" sz="1600" b="0" dirty="0">
                <a:solidFill>
                  <a:schemeClr val="tx1"/>
                </a:solidFill>
                <a:latin typeface="Times New Roman" panose="02020603050405020304" pitchFamily="18" charset="0"/>
                <a:ea typeface="宋体" panose="02010600030101010101" pitchFamily="2" charset="-122"/>
                <a:cs typeface="+mn-cs"/>
              </a:rPr>
              <a:t>R. Han, Y. Wen, L. Bai, J. Liu and J. Choi, "</a:t>
            </a:r>
            <a:r>
              <a:rPr lang="en-GB" altLang="de-DE" sz="1600" b="0" dirty="0">
                <a:solidFill>
                  <a:schemeClr val="accent2"/>
                </a:solidFill>
                <a:latin typeface="Times New Roman" panose="02020603050405020304" pitchFamily="18" charset="0"/>
                <a:ea typeface="宋体" panose="02010600030101010101" pitchFamily="2" charset="-122"/>
                <a:cs typeface="+mn-cs"/>
              </a:rPr>
              <a:t>Rate Splitting on Mobile Edge Computing for UAV-Aided IoT Systems</a:t>
            </a:r>
            <a:r>
              <a:rPr lang="en-GB" altLang="de-DE" sz="1600" b="0" dirty="0">
                <a:solidFill>
                  <a:schemeClr val="tx1"/>
                </a:solidFill>
                <a:latin typeface="Times New Roman" panose="02020603050405020304" pitchFamily="18" charset="0"/>
                <a:ea typeface="宋体" panose="02010600030101010101" pitchFamily="2" charset="-122"/>
                <a:cs typeface="+mn-cs"/>
              </a:rPr>
              <a:t>," vol. 6, no. 4, pp. 1193-1203, Dec. 2020.</a:t>
            </a:r>
          </a:p>
        </p:txBody>
      </p:sp>
    </p:spTree>
    <p:extLst>
      <p:ext uri="{BB962C8B-B14F-4D97-AF65-F5344CB8AC3E}">
        <p14:creationId xmlns:p14="http://schemas.microsoft.com/office/powerpoint/2010/main" val="46953050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1">
            <a:extLst>
              <a:ext uri="{FF2B5EF4-FFF2-40B4-BE49-F238E27FC236}">
                <a16:creationId xmlns:a16="http://schemas.microsoft.com/office/drawing/2014/main" id="{12802616-800D-40F5-AA36-89A5B39BC4F4}"/>
              </a:ext>
            </a:extLst>
          </p:cNvPr>
          <p:cNvSpPr txBox="1">
            <a:spLocks noChangeArrowheads="1"/>
          </p:cNvSpPr>
          <p:nvPr/>
        </p:nvSpPr>
        <p:spPr bwMode="auto">
          <a:xfrm>
            <a:off x="3505200" y="6424613"/>
            <a:ext cx="20939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spcBef>
                <a:spcPct val="0"/>
              </a:spcBef>
              <a:buClrTx/>
              <a:buFontTx/>
              <a:buNone/>
            </a:pPr>
            <a:fld id="{43AFAA21-A6F9-40AA-BCBC-3057B5881FC0}" type="slidenum">
              <a:rPr lang="en-GB" altLang="de-DE" sz="1400"/>
              <a:pPr algn="ctr" eaLnBrk="1" hangingPunct="1">
                <a:spcBef>
                  <a:spcPct val="0"/>
                </a:spcBef>
                <a:buClrTx/>
                <a:buFontTx/>
                <a:buNone/>
              </a:pPr>
              <a:t>13</a:t>
            </a:fld>
            <a:endParaRPr lang="en-GB" altLang="de-DE" sz="1400"/>
          </a:p>
        </p:txBody>
      </p:sp>
      <p:sp>
        <p:nvSpPr>
          <p:cNvPr id="28675" name="Text Box 2">
            <a:extLst>
              <a:ext uri="{FF2B5EF4-FFF2-40B4-BE49-F238E27FC236}">
                <a16:creationId xmlns:a16="http://schemas.microsoft.com/office/drawing/2014/main" id="{30D94A35-515E-40DF-B423-4A18DB399293}"/>
              </a:ext>
            </a:extLst>
          </p:cNvPr>
          <p:cNvSpPr txBox="1">
            <a:spLocks noChangeArrowheads="1"/>
          </p:cNvSpPr>
          <p:nvPr/>
        </p:nvSpPr>
        <p:spPr bwMode="auto">
          <a:xfrm>
            <a:off x="457200" y="-46038"/>
            <a:ext cx="8224838" cy="1231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lnSpc>
                <a:spcPct val="90000"/>
              </a:lnSpc>
              <a:spcBef>
                <a:spcPct val="0"/>
              </a:spcBef>
              <a:buClrTx/>
              <a:buFontTx/>
              <a:buNone/>
            </a:pPr>
            <a:r>
              <a:rPr lang="en-GB" altLang="de-DE" sz="3600" b="0" dirty="0">
                <a:solidFill>
                  <a:srgbClr val="FFFFFF"/>
                </a:solidFill>
              </a:rPr>
              <a:t>Recommended </a:t>
            </a:r>
            <a:r>
              <a:rPr lang="en-US" altLang="zh-CN" sz="3600" b="0" dirty="0">
                <a:solidFill>
                  <a:srgbClr val="FFFFFF"/>
                </a:solidFill>
              </a:rPr>
              <a:t>Special Issue P</a:t>
            </a:r>
            <a:r>
              <a:rPr lang="en-GB" altLang="de-DE" sz="3600" b="0" dirty="0">
                <a:solidFill>
                  <a:srgbClr val="FFFFFF"/>
                </a:solidFill>
              </a:rPr>
              <a:t>apers</a:t>
            </a:r>
          </a:p>
        </p:txBody>
      </p:sp>
      <p:sp>
        <p:nvSpPr>
          <p:cNvPr id="28676" name="Text Box 3">
            <a:extLst>
              <a:ext uri="{FF2B5EF4-FFF2-40B4-BE49-F238E27FC236}">
                <a16:creationId xmlns:a16="http://schemas.microsoft.com/office/drawing/2014/main" id="{5AC83166-5DF8-4FD3-AC83-F73064D67BDB}"/>
              </a:ext>
            </a:extLst>
          </p:cNvPr>
          <p:cNvSpPr txBox="1">
            <a:spLocks noChangeArrowheads="1"/>
          </p:cNvSpPr>
          <p:nvPr/>
        </p:nvSpPr>
        <p:spPr bwMode="auto">
          <a:xfrm>
            <a:off x="354013" y="1294091"/>
            <a:ext cx="8431212" cy="515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marL="285750" indent="-285750">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marL="1028700">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eaLnBrk="1" hangingPunct="1">
              <a:spcBef>
                <a:spcPts val="700"/>
              </a:spcBef>
              <a:buClrTx/>
              <a:buFont typeface="Arial" panose="020B0604020202020204" pitchFamily="34" charset="0"/>
              <a:buChar char="•"/>
            </a:pPr>
            <a:r>
              <a:rPr lang="en-US" altLang="de-DE" sz="2400" dirty="0">
                <a:solidFill>
                  <a:schemeClr val="accent2"/>
                </a:solidFill>
                <a:latin typeface="Tahoma" panose="020B0604030504040204" pitchFamily="34" charset="0"/>
              </a:rPr>
              <a:t>AI-Based Licensed/Unlicensed Spectrum Interoperability in Future Mobile Wireless System</a:t>
            </a:r>
          </a:p>
          <a:p>
            <a:pPr marL="271463" marR="0" lvl="0" indent="0" algn="l" defTabSz="449263" rtl="0" eaLnBrk="1" fontAlgn="base" latinLnBrk="0" hangingPunct="1">
              <a:lnSpc>
                <a:spcPct val="100000"/>
              </a:lnSpc>
              <a:spcBef>
                <a:spcPts val="300"/>
              </a:spcBef>
              <a:spcAft>
                <a:spcPct val="0"/>
              </a:spcAft>
              <a:buClrTx/>
              <a:buSzTx/>
              <a:buFontTx/>
              <a:buNone/>
              <a:tabLst>
                <a:tab pos="0" algn="l"/>
                <a:tab pos="271463"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de-DE" sz="1600" b="0" i="0" u="none" strike="noStrike" kern="1200" cap="none" spc="0" normalizeH="0" baseline="0" noProof="0" dirty="0">
                <a:ln>
                  <a:noFill/>
                </a:ln>
                <a:solidFill>
                  <a:srgbClr val="000000"/>
                </a:solidFill>
                <a:effectLst/>
                <a:uLnTx/>
                <a:uFillTx/>
                <a:latin typeface="Arial"/>
                <a:ea typeface="MS PGothic" panose="020B0600070205080204" pitchFamily="34" charset="-128"/>
                <a:cs typeface="Times New Roman" panose="02020603050405020304" pitchFamily="18" charset="0"/>
              </a:rPr>
              <a:t>Guest Editors:  </a:t>
            </a:r>
            <a:r>
              <a:rPr lang="en-US" altLang="zh-CN" sz="1600" b="0" dirty="0">
                <a:solidFill>
                  <a:srgbClr val="000000"/>
                </a:solidFill>
                <a:latin typeface="Arial"/>
                <a:cs typeface="Times New Roman" panose="02020603050405020304" pitchFamily="18" charset="0"/>
              </a:rPr>
              <a:t>Shahid Mumtaz, Muhammad Ikram Ashraf, Jinming Wen, Shao-Yu Lien, Mohsen Guizani</a:t>
            </a:r>
            <a:endParaRPr lang="en-US" altLang="zh-CN" sz="1050" b="1" i="0" dirty="0">
              <a:solidFill>
                <a:srgbClr val="205779"/>
              </a:solidFill>
              <a:effectLst/>
              <a:latin typeface="Roboto" panose="02000000000000000000" pitchFamily="2" charset="0"/>
            </a:endParaRPr>
          </a:p>
          <a:p>
            <a:pPr marL="627063" marR="0" lvl="0" indent="-342900" latinLnBrk="0">
              <a:lnSpc>
                <a:spcPct val="100000"/>
              </a:lnSpc>
              <a:spcBef>
                <a:spcPct val="20000"/>
              </a:spcBef>
              <a:buClrTx/>
              <a:buFont typeface="Arial" panose="020B0604020202020204" pitchFamily="34" charset="0"/>
              <a:buChar char="•"/>
              <a:defRPr/>
            </a:pPr>
            <a:r>
              <a:rPr lang="en-US" altLang="de-DE" sz="1600" b="0" dirty="0">
                <a:solidFill>
                  <a:schemeClr val="tx1"/>
                </a:solidFill>
                <a:latin typeface="Times New Roman" panose="02020603050405020304" pitchFamily="18" charset="0"/>
                <a:ea typeface="宋体" panose="02010600030101010101" pitchFamily="2" charset="-122"/>
                <a:cs typeface="+mn-cs"/>
              </a:rPr>
              <a:t>Z. Ullah, F. Al-</a:t>
            </a:r>
            <a:r>
              <a:rPr lang="en-US" altLang="de-DE" sz="1600" b="0" dirty="0" err="1">
                <a:solidFill>
                  <a:schemeClr val="tx1"/>
                </a:solidFill>
                <a:latin typeface="Times New Roman" panose="02020603050405020304" pitchFamily="18" charset="0"/>
                <a:ea typeface="宋体" panose="02010600030101010101" pitchFamily="2" charset="-122"/>
                <a:cs typeface="+mn-cs"/>
              </a:rPr>
              <a:t>Turjman</a:t>
            </a:r>
            <a:r>
              <a:rPr lang="en-US" altLang="de-DE" sz="1600" b="0" dirty="0">
                <a:solidFill>
                  <a:schemeClr val="tx1"/>
                </a:solidFill>
                <a:latin typeface="Times New Roman" panose="02020603050405020304" pitchFamily="18" charset="0"/>
                <a:ea typeface="宋体" panose="02010600030101010101" pitchFamily="2" charset="-122"/>
                <a:cs typeface="+mn-cs"/>
              </a:rPr>
              <a:t> and L. </a:t>
            </a:r>
            <a:r>
              <a:rPr lang="en-US" altLang="de-DE" sz="1600" b="0" dirty="0" err="1">
                <a:solidFill>
                  <a:schemeClr val="tx1"/>
                </a:solidFill>
                <a:latin typeface="Times New Roman" panose="02020603050405020304" pitchFamily="18" charset="0"/>
                <a:ea typeface="宋体" panose="02010600030101010101" pitchFamily="2" charset="-122"/>
                <a:cs typeface="+mn-cs"/>
              </a:rPr>
              <a:t>Mostarda</a:t>
            </a:r>
            <a:r>
              <a:rPr lang="en-US" altLang="de-DE" sz="1600" b="0" dirty="0">
                <a:solidFill>
                  <a:schemeClr val="tx1"/>
                </a:solidFill>
                <a:latin typeface="Times New Roman" panose="02020603050405020304" pitchFamily="18" charset="0"/>
                <a:ea typeface="宋体" panose="02010600030101010101" pitchFamily="2" charset="-122"/>
                <a:cs typeface="+mn-cs"/>
              </a:rPr>
              <a:t>, "</a:t>
            </a:r>
            <a:r>
              <a:rPr lang="en-US" altLang="de-DE" sz="1600" b="0" dirty="0">
                <a:solidFill>
                  <a:schemeClr val="accent2"/>
                </a:solidFill>
                <a:latin typeface="Times New Roman" panose="02020603050405020304" pitchFamily="18" charset="0"/>
                <a:ea typeface="宋体" panose="02010600030101010101" pitchFamily="2" charset="-122"/>
                <a:cs typeface="+mn-cs"/>
              </a:rPr>
              <a:t>Cognition in UAV-Aided 5G and Beyond Communications: A Survey</a:t>
            </a:r>
            <a:r>
              <a:rPr lang="en-US" altLang="de-DE" sz="1600" b="0" dirty="0">
                <a:solidFill>
                  <a:schemeClr val="tx1"/>
                </a:solidFill>
                <a:latin typeface="Times New Roman" panose="02020603050405020304" pitchFamily="18" charset="0"/>
                <a:ea typeface="宋体" panose="02010600030101010101" pitchFamily="2" charset="-122"/>
                <a:cs typeface="+mn-cs"/>
              </a:rPr>
              <a:t>," vol. 6, no. 3, pp. 872-891, Sept. 2020</a:t>
            </a:r>
          </a:p>
          <a:p>
            <a:pPr marL="627063" indent="-342900">
              <a:spcBef>
                <a:spcPct val="20000"/>
              </a:spcBef>
              <a:buClrTx/>
              <a:buFont typeface="Arial" panose="020B0604020202020204" pitchFamily="34" charset="0"/>
              <a:buChar char="•"/>
            </a:pPr>
            <a:r>
              <a:rPr lang="en-GB" altLang="de-DE" sz="1600" b="0" dirty="0">
                <a:solidFill>
                  <a:schemeClr val="tx1"/>
                </a:solidFill>
                <a:latin typeface="Times New Roman" panose="02020603050405020304" pitchFamily="18" charset="0"/>
                <a:ea typeface="宋体" panose="02010600030101010101" pitchFamily="2" charset="-122"/>
                <a:cs typeface="+mn-cs"/>
              </a:rPr>
              <a:t>Y. Lin, M. Wang, X. Zhou, G. Ding and S. Mao, "</a:t>
            </a:r>
            <a:r>
              <a:rPr lang="en-GB" altLang="de-DE" sz="1600" b="0" dirty="0">
                <a:solidFill>
                  <a:schemeClr val="accent2"/>
                </a:solidFill>
                <a:latin typeface="Times New Roman" panose="02020603050405020304" pitchFamily="18" charset="0"/>
                <a:ea typeface="宋体" panose="02010600030101010101" pitchFamily="2" charset="-122"/>
                <a:cs typeface="+mn-cs"/>
              </a:rPr>
              <a:t>Dynamic Spectrum Interaction of UAV Flight Formation Communication With Priority: A Deep Reinforcement Learning Approach,</a:t>
            </a:r>
            <a:r>
              <a:rPr lang="en-GB" altLang="de-DE" sz="1600" b="0" dirty="0">
                <a:solidFill>
                  <a:schemeClr val="tx1"/>
                </a:solidFill>
                <a:latin typeface="Times New Roman" panose="02020603050405020304" pitchFamily="18" charset="0"/>
                <a:ea typeface="宋体" panose="02010600030101010101" pitchFamily="2" charset="-122"/>
                <a:cs typeface="+mn-cs"/>
              </a:rPr>
              <a:t>" vol. 6, no. 3, pp. 892-903, Sept. 2020</a:t>
            </a:r>
          </a:p>
          <a:p>
            <a:pPr marL="627063" indent="-342900">
              <a:spcBef>
                <a:spcPct val="20000"/>
              </a:spcBef>
              <a:buClrTx/>
              <a:buFont typeface="Arial" panose="020B0604020202020204" pitchFamily="34" charset="0"/>
              <a:buChar char="•"/>
            </a:pPr>
            <a:r>
              <a:rPr lang="en-GB" altLang="de-DE" sz="1600" b="0" dirty="0">
                <a:solidFill>
                  <a:schemeClr val="tx1"/>
                </a:solidFill>
                <a:latin typeface="Times New Roman" panose="02020603050405020304" pitchFamily="18" charset="0"/>
                <a:ea typeface="宋体" panose="02010600030101010101" pitchFamily="2" charset="-122"/>
                <a:cs typeface="+mn-cs"/>
              </a:rPr>
              <a:t>S. Jacob et al., "</a:t>
            </a:r>
            <a:r>
              <a:rPr lang="en-GB" altLang="de-DE" sz="1600" b="0" dirty="0">
                <a:solidFill>
                  <a:schemeClr val="accent2"/>
                </a:solidFill>
                <a:latin typeface="Times New Roman" panose="02020603050405020304" pitchFamily="18" charset="0"/>
                <a:ea typeface="宋体" panose="02010600030101010101" pitchFamily="2" charset="-122"/>
                <a:cs typeface="+mn-cs"/>
              </a:rPr>
              <a:t>A Novel Spectrum Sharing Scheme Using Dynamic Long Short-Term Memory With CP-OFDMA in 5G Networks</a:t>
            </a:r>
            <a:r>
              <a:rPr lang="en-GB" altLang="de-DE" sz="1600" b="0" dirty="0">
                <a:solidFill>
                  <a:schemeClr val="tx1"/>
                </a:solidFill>
                <a:latin typeface="Times New Roman" panose="02020603050405020304" pitchFamily="18" charset="0"/>
                <a:ea typeface="宋体" panose="02010600030101010101" pitchFamily="2" charset="-122"/>
                <a:cs typeface="+mn-cs"/>
              </a:rPr>
              <a:t>," vol. 6, no. 3, pp. 926-934, Sept. 2020</a:t>
            </a:r>
          </a:p>
          <a:p>
            <a:pPr marL="627063" indent="-342900">
              <a:spcBef>
                <a:spcPct val="20000"/>
              </a:spcBef>
              <a:buClrTx/>
              <a:buFont typeface="Arial" panose="020B0604020202020204" pitchFamily="34" charset="0"/>
              <a:buChar char="•"/>
            </a:pPr>
            <a:r>
              <a:rPr lang="en-GB" altLang="de-DE" sz="1600" b="0" dirty="0">
                <a:solidFill>
                  <a:schemeClr val="tx1"/>
                </a:solidFill>
                <a:latin typeface="Times New Roman" panose="02020603050405020304" pitchFamily="18" charset="0"/>
                <a:ea typeface="宋体" panose="02010600030101010101" pitchFamily="2" charset="-122"/>
                <a:cs typeface="+mn-cs"/>
              </a:rPr>
              <a:t>S. Al-</a:t>
            </a:r>
            <a:r>
              <a:rPr lang="en-GB" altLang="de-DE" sz="1600" b="0" dirty="0" err="1">
                <a:solidFill>
                  <a:schemeClr val="tx1"/>
                </a:solidFill>
                <a:latin typeface="Times New Roman" panose="02020603050405020304" pitchFamily="18" charset="0"/>
                <a:ea typeface="宋体" panose="02010600030101010101" pitchFamily="2" charset="-122"/>
                <a:cs typeface="+mn-cs"/>
              </a:rPr>
              <a:t>Rubaye</a:t>
            </a:r>
            <a:r>
              <a:rPr lang="en-GB" altLang="de-DE" sz="1600" b="0" dirty="0">
                <a:solidFill>
                  <a:schemeClr val="tx1"/>
                </a:solidFill>
                <a:latin typeface="Times New Roman" panose="02020603050405020304" pitchFamily="18" charset="0"/>
                <a:ea typeface="宋体" panose="02010600030101010101" pitchFamily="2" charset="-122"/>
                <a:cs typeface="+mn-cs"/>
              </a:rPr>
              <a:t> and A. </a:t>
            </a:r>
            <a:r>
              <a:rPr lang="en-GB" altLang="de-DE" sz="1600" b="0" dirty="0" err="1">
                <a:solidFill>
                  <a:schemeClr val="tx1"/>
                </a:solidFill>
                <a:latin typeface="Times New Roman" panose="02020603050405020304" pitchFamily="18" charset="0"/>
                <a:ea typeface="宋体" panose="02010600030101010101" pitchFamily="2" charset="-122"/>
                <a:cs typeface="+mn-cs"/>
              </a:rPr>
              <a:t>Tsourdos</a:t>
            </a:r>
            <a:r>
              <a:rPr lang="en-GB" altLang="de-DE" sz="1600" b="0" dirty="0">
                <a:solidFill>
                  <a:schemeClr val="tx1"/>
                </a:solidFill>
                <a:latin typeface="Times New Roman" panose="02020603050405020304" pitchFamily="18" charset="0"/>
                <a:ea typeface="宋体" panose="02010600030101010101" pitchFamily="2" charset="-122"/>
                <a:cs typeface="+mn-cs"/>
              </a:rPr>
              <a:t>, "</a:t>
            </a:r>
            <a:r>
              <a:rPr lang="en-GB" altLang="de-DE" sz="1600" b="0" dirty="0">
                <a:solidFill>
                  <a:schemeClr val="accent2"/>
                </a:solidFill>
                <a:latin typeface="Times New Roman" panose="02020603050405020304" pitchFamily="18" charset="0"/>
                <a:ea typeface="宋体" panose="02010600030101010101" pitchFamily="2" charset="-122"/>
                <a:cs typeface="+mn-cs"/>
              </a:rPr>
              <a:t>Airport Connectivity Optimization for 5G Ultra-Dense Networks</a:t>
            </a:r>
            <a:r>
              <a:rPr lang="en-GB" altLang="de-DE" sz="1600" b="0" dirty="0">
                <a:solidFill>
                  <a:schemeClr val="tx1"/>
                </a:solidFill>
                <a:latin typeface="Times New Roman" panose="02020603050405020304" pitchFamily="18" charset="0"/>
                <a:ea typeface="宋体" panose="02010600030101010101" pitchFamily="2" charset="-122"/>
                <a:cs typeface="+mn-cs"/>
              </a:rPr>
              <a:t>," vol. 6, no. 3, pp. 980-989, Sept. 2020</a:t>
            </a:r>
          </a:p>
          <a:p>
            <a:pPr marL="627063" indent="-342900">
              <a:spcBef>
                <a:spcPct val="20000"/>
              </a:spcBef>
              <a:buClrTx/>
              <a:buFont typeface="Arial" panose="020B0604020202020204" pitchFamily="34" charset="0"/>
              <a:buChar char="•"/>
            </a:pPr>
            <a:r>
              <a:rPr lang="en-GB" altLang="de-DE" sz="1600" b="0" dirty="0">
                <a:solidFill>
                  <a:schemeClr val="tx1"/>
                </a:solidFill>
                <a:latin typeface="Times New Roman" panose="02020603050405020304" pitchFamily="18" charset="0"/>
                <a:ea typeface="宋体" panose="02010600030101010101" pitchFamily="2" charset="-122"/>
                <a:cs typeface="+mn-cs"/>
              </a:rPr>
              <a:t>B. Ji, Y. Li, S. Chen, C. Han, C. Li and H. Wen, "</a:t>
            </a:r>
            <a:r>
              <a:rPr lang="en-GB" altLang="de-DE" sz="1600" b="0" dirty="0">
                <a:solidFill>
                  <a:schemeClr val="accent2"/>
                </a:solidFill>
                <a:latin typeface="Times New Roman" panose="02020603050405020304" pitchFamily="18" charset="0"/>
                <a:ea typeface="宋体" panose="02010600030101010101" pitchFamily="2" charset="-122"/>
                <a:cs typeface="+mn-cs"/>
              </a:rPr>
              <a:t>Secrecy Outage Analysis of UAV Assisted Relay and Antenna Selection for Cognitive Network Under </a:t>
            </a:r>
            <a:r>
              <a:rPr lang="en-GB" altLang="de-DE" sz="1600" b="0" dirty="0" err="1">
                <a:solidFill>
                  <a:schemeClr val="accent2"/>
                </a:solidFill>
                <a:latin typeface="Times New Roman" panose="02020603050405020304" pitchFamily="18" charset="0"/>
                <a:ea typeface="宋体" panose="02010600030101010101" pitchFamily="2" charset="-122"/>
                <a:cs typeface="+mn-cs"/>
              </a:rPr>
              <a:t>Nakagami</a:t>
            </a:r>
            <a:r>
              <a:rPr lang="en-GB" altLang="de-DE" sz="1600" b="0" dirty="0">
                <a:solidFill>
                  <a:schemeClr val="accent2"/>
                </a:solidFill>
                <a:latin typeface="Times New Roman" panose="02020603050405020304" pitchFamily="18" charset="0"/>
                <a:ea typeface="宋体" panose="02010600030101010101" pitchFamily="2" charset="-122"/>
                <a:cs typeface="+mn-cs"/>
              </a:rPr>
              <a:t>- </a:t>
            </a:r>
            <a:r>
              <a:rPr lang="en-GB" altLang="de-DE" sz="1600" b="0" i="1" dirty="0">
                <a:solidFill>
                  <a:schemeClr val="accent2"/>
                </a:solidFill>
                <a:latin typeface="Times New Roman" panose="02020603050405020304" pitchFamily="18" charset="0"/>
                <a:ea typeface="宋体" panose="02010600030101010101" pitchFamily="2" charset="-122"/>
                <a:cs typeface="+mn-cs"/>
              </a:rPr>
              <a:t>m</a:t>
            </a:r>
            <a:r>
              <a:rPr lang="en-GB" altLang="de-DE" sz="1600" b="0" dirty="0">
                <a:solidFill>
                  <a:schemeClr val="accent2"/>
                </a:solidFill>
                <a:latin typeface="Times New Roman" panose="02020603050405020304" pitchFamily="18" charset="0"/>
                <a:ea typeface="宋体" panose="02010600030101010101" pitchFamily="2" charset="-122"/>
                <a:cs typeface="+mn-cs"/>
              </a:rPr>
              <a:t> Channel</a:t>
            </a:r>
            <a:r>
              <a:rPr lang="en-GB" altLang="de-DE" sz="1600" b="0" dirty="0">
                <a:solidFill>
                  <a:schemeClr val="tx1"/>
                </a:solidFill>
                <a:latin typeface="Times New Roman" panose="02020603050405020304" pitchFamily="18" charset="0"/>
                <a:ea typeface="宋体" panose="02010600030101010101" pitchFamily="2" charset="-122"/>
                <a:cs typeface="+mn-cs"/>
              </a:rPr>
              <a:t>," vol. 6, no. 3, pp. 904-914, Sept. 2020</a:t>
            </a:r>
          </a:p>
        </p:txBody>
      </p:sp>
    </p:spTree>
    <p:extLst>
      <p:ext uri="{BB962C8B-B14F-4D97-AF65-F5344CB8AC3E}">
        <p14:creationId xmlns:p14="http://schemas.microsoft.com/office/powerpoint/2010/main" val="189706772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1">
            <a:extLst>
              <a:ext uri="{FF2B5EF4-FFF2-40B4-BE49-F238E27FC236}">
                <a16:creationId xmlns:a16="http://schemas.microsoft.com/office/drawing/2014/main" id="{12802616-800D-40F5-AA36-89A5B39BC4F4}"/>
              </a:ext>
            </a:extLst>
          </p:cNvPr>
          <p:cNvSpPr txBox="1">
            <a:spLocks noChangeArrowheads="1"/>
          </p:cNvSpPr>
          <p:nvPr/>
        </p:nvSpPr>
        <p:spPr bwMode="auto">
          <a:xfrm>
            <a:off x="3505200" y="6424613"/>
            <a:ext cx="20939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spcBef>
                <a:spcPct val="0"/>
              </a:spcBef>
              <a:buClrTx/>
              <a:buFontTx/>
              <a:buNone/>
            </a:pPr>
            <a:fld id="{43AFAA21-A6F9-40AA-BCBC-3057B5881FC0}" type="slidenum">
              <a:rPr lang="en-GB" altLang="de-DE" sz="1400"/>
              <a:pPr algn="ctr" eaLnBrk="1" hangingPunct="1">
                <a:spcBef>
                  <a:spcPct val="0"/>
                </a:spcBef>
                <a:buClrTx/>
                <a:buFontTx/>
                <a:buNone/>
              </a:pPr>
              <a:t>14</a:t>
            </a:fld>
            <a:endParaRPr lang="en-GB" altLang="de-DE" sz="1400"/>
          </a:p>
        </p:txBody>
      </p:sp>
      <p:sp>
        <p:nvSpPr>
          <p:cNvPr id="28675" name="Text Box 2">
            <a:extLst>
              <a:ext uri="{FF2B5EF4-FFF2-40B4-BE49-F238E27FC236}">
                <a16:creationId xmlns:a16="http://schemas.microsoft.com/office/drawing/2014/main" id="{30D94A35-515E-40DF-B423-4A18DB399293}"/>
              </a:ext>
            </a:extLst>
          </p:cNvPr>
          <p:cNvSpPr txBox="1">
            <a:spLocks noChangeArrowheads="1"/>
          </p:cNvSpPr>
          <p:nvPr/>
        </p:nvSpPr>
        <p:spPr bwMode="auto">
          <a:xfrm>
            <a:off x="457200" y="-46038"/>
            <a:ext cx="8224838" cy="1231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lnSpc>
                <a:spcPct val="90000"/>
              </a:lnSpc>
              <a:spcBef>
                <a:spcPct val="0"/>
              </a:spcBef>
              <a:buClrTx/>
              <a:buFontTx/>
              <a:buNone/>
            </a:pPr>
            <a:r>
              <a:rPr lang="en-GB" altLang="de-DE" sz="3600" b="0" dirty="0">
                <a:solidFill>
                  <a:srgbClr val="FFFFFF"/>
                </a:solidFill>
              </a:rPr>
              <a:t>Recommended </a:t>
            </a:r>
            <a:r>
              <a:rPr lang="en-US" altLang="zh-CN" sz="3600" b="0" dirty="0">
                <a:solidFill>
                  <a:srgbClr val="FFFFFF"/>
                </a:solidFill>
              </a:rPr>
              <a:t>Special Issue P</a:t>
            </a:r>
            <a:r>
              <a:rPr lang="en-GB" altLang="de-DE" sz="3600" b="0" dirty="0">
                <a:solidFill>
                  <a:srgbClr val="FFFFFF"/>
                </a:solidFill>
              </a:rPr>
              <a:t>apers</a:t>
            </a:r>
          </a:p>
        </p:txBody>
      </p:sp>
      <p:sp>
        <p:nvSpPr>
          <p:cNvPr id="28676" name="Text Box 3">
            <a:extLst>
              <a:ext uri="{FF2B5EF4-FFF2-40B4-BE49-F238E27FC236}">
                <a16:creationId xmlns:a16="http://schemas.microsoft.com/office/drawing/2014/main" id="{5AC83166-5DF8-4FD3-AC83-F73064D67BDB}"/>
              </a:ext>
            </a:extLst>
          </p:cNvPr>
          <p:cNvSpPr txBox="1">
            <a:spLocks noChangeArrowheads="1"/>
          </p:cNvSpPr>
          <p:nvPr/>
        </p:nvSpPr>
        <p:spPr bwMode="auto">
          <a:xfrm>
            <a:off x="354012" y="1052736"/>
            <a:ext cx="8682483" cy="515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marL="285750" indent="-285750">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marL="1028700">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eaLnBrk="1" hangingPunct="1">
              <a:spcBef>
                <a:spcPts val="700"/>
              </a:spcBef>
              <a:buClrTx/>
              <a:buFont typeface="Arial" panose="020B0604020202020204" pitchFamily="34" charset="0"/>
              <a:buChar char="•"/>
            </a:pPr>
            <a:r>
              <a:rPr lang="en-US" altLang="de-DE" sz="2400" dirty="0">
                <a:solidFill>
                  <a:schemeClr val="accent2"/>
                </a:solidFill>
                <a:latin typeface="Tahoma" panose="020B0604030504040204" pitchFamily="34" charset="0"/>
              </a:rPr>
              <a:t>Intelligent Resource Management for 5G and Beyond</a:t>
            </a:r>
          </a:p>
          <a:p>
            <a:pPr marL="271463" indent="0" eaLnBrk="1" hangingPunct="1">
              <a:spcBef>
                <a:spcPts val="300"/>
              </a:spcBef>
              <a:buClrTx/>
              <a:tabLst>
                <a:tab pos="0" algn="l"/>
                <a:tab pos="271463"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de-DE" sz="1600" b="0" dirty="0">
                <a:solidFill>
                  <a:schemeClr val="tx1"/>
                </a:solidFill>
                <a:latin typeface="+mn-lt"/>
                <a:cs typeface="Times New Roman" panose="02020603050405020304" pitchFamily="18" charset="0"/>
              </a:rPr>
              <a:t>Guest Editors:  Yulei Wu, </a:t>
            </a:r>
            <a:r>
              <a:rPr lang="en-US" altLang="zh-CN" sz="1600" b="0" dirty="0">
                <a:solidFill>
                  <a:schemeClr val="tx1"/>
                </a:solidFill>
                <a:latin typeface="+mn-lt"/>
                <a:cs typeface="Times New Roman" panose="02020603050405020304" pitchFamily="18" charset="0"/>
              </a:rPr>
              <a:t>Dimitra Simeonidou, Cheng-Xiang Wang, Richard Yu, Sunghyun Choi, Guoliang </a:t>
            </a:r>
            <a:r>
              <a:rPr lang="en-US" altLang="zh-CN" sz="1600" b="0" dirty="0" err="1">
                <a:solidFill>
                  <a:schemeClr val="tx1"/>
                </a:solidFill>
                <a:latin typeface="+mn-lt"/>
                <a:cs typeface="Times New Roman" panose="02020603050405020304" pitchFamily="18" charset="0"/>
              </a:rPr>
              <a:t>Xue</a:t>
            </a:r>
            <a:r>
              <a:rPr lang="en-US" altLang="zh-CN" sz="1600" b="0" dirty="0">
                <a:solidFill>
                  <a:schemeClr val="tx1"/>
                </a:solidFill>
                <a:latin typeface="+mn-lt"/>
                <a:cs typeface="Times New Roman" panose="02020603050405020304" pitchFamily="18" charset="0"/>
              </a:rPr>
              <a:t>, Adlen Ksentini</a:t>
            </a:r>
            <a:endParaRPr lang="en-US" altLang="de-DE" sz="1600" b="0" dirty="0">
              <a:solidFill>
                <a:schemeClr val="tx1"/>
              </a:solidFill>
              <a:latin typeface="+mn-lt"/>
              <a:cs typeface="Times New Roman" panose="02020603050405020304" pitchFamily="18" charset="0"/>
            </a:endParaRPr>
          </a:p>
          <a:p>
            <a:pPr marL="627063" indent="-342900">
              <a:spcBef>
                <a:spcPct val="20000"/>
              </a:spcBef>
              <a:buClrTx/>
              <a:buFont typeface="Arial" panose="020B0604020202020204" pitchFamily="34" charset="0"/>
              <a:buChar char="•"/>
            </a:pPr>
            <a:r>
              <a:rPr lang="en-US" altLang="de-DE" sz="1600" b="0" dirty="0">
                <a:solidFill>
                  <a:schemeClr val="tx1"/>
                </a:solidFill>
                <a:latin typeface="Times New Roman" panose="02020603050405020304" pitchFamily="18" charset="0"/>
                <a:ea typeface="宋体" panose="02010600030101010101" pitchFamily="2" charset="-122"/>
                <a:cs typeface="+mn-cs"/>
              </a:rPr>
              <a:t>M. Chen, Y. Miao, H. </a:t>
            </a:r>
            <a:r>
              <a:rPr lang="en-US" altLang="de-DE" sz="1600" b="0" dirty="0" err="1">
                <a:solidFill>
                  <a:schemeClr val="tx1"/>
                </a:solidFill>
                <a:latin typeface="Times New Roman" panose="02020603050405020304" pitchFamily="18" charset="0"/>
                <a:ea typeface="宋体" panose="02010600030101010101" pitchFamily="2" charset="-122"/>
                <a:cs typeface="+mn-cs"/>
              </a:rPr>
              <a:t>Gharavi</a:t>
            </a:r>
            <a:r>
              <a:rPr lang="en-US" altLang="de-DE" sz="1600" b="0" dirty="0">
                <a:solidFill>
                  <a:schemeClr val="tx1"/>
                </a:solidFill>
                <a:latin typeface="Times New Roman" panose="02020603050405020304" pitchFamily="18" charset="0"/>
                <a:ea typeface="宋体" panose="02010600030101010101" pitchFamily="2" charset="-122"/>
                <a:cs typeface="+mn-cs"/>
              </a:rPr>
              <a:t>, L. Hu and I. </a:t>
            </a:r>
            <a:r>
              <a:rPr lang="en-US" altLang="de-DE" sz="1600" b="0" dirty="0" err="1">
                <a:solidFill>
                  <a:schemeClr val="tx1"/>
                </a:solidFill>
                <a:latin typeface="Times New Roman" panose="02020603050405020304" pitchFamily="18" charset="0"/>
                <a:ea typeface="宋体" panose="02010600030101010101" pitchFamily="2" charset="-122"/>
                <a:cs typeface="+mn-cs"/>
              </a:rPr>
              <a:t>Humar</a:t>
            </a:r>
            <a:r>
              <a:rPr lang="en-US" altLang="de-DE" sz="1600" b="0" dirty="0">
                <a:solidFill>
                  <a:schemeClr val="tx1"/>
                </a:solidFill>
                <a:latin typeface="Times New Roman" panose="02020603050405020304" pitchFamily="18" charset="0"/>
                <a:ea typeface="宋体" panose="02010600030101010101" pitchFamily="2" charset="-122"/>
                <a:cs typeface="+mn-cs"/>
              </a:rPr>
              <a:t>, "</a:t>
            </a:r>
            <a:r>
              <a:rPr lang="en-US" altLang="de-DE" sz="1600" b="0" dirty="0">
                <a:solidFill>
                  <a:schemeClr val="accent2"/>
                </a:solidFill>
                <a:latin typeface="Times New Roman" panose="02020603050405020304" pitchFamily="18" charset="0"/>
                <a:ea typeface="宋体" panose="02010600030101010101" pitchFamily="2" charset="-122"/>
                <a:cs typeface="+mn-cs"/>
              </a:rPr>
              <a:t>Intelligent Traffic Adaptive Resource Allocation for Edge Computing-Based 5G Networks</a:t>
            </a:r>
            <a:r>
              <a:rPr lang="en-US" altLang="de-DE" sz="1600" b="0" dirty="0">
                <a:solidFill>
                  <a:schemeClr val="tx1"/>
                </a:solidFill>
                <a:latin typeface="Times New Roman" panose="02020603050405020304" pitchFamily="18" charset="0"/>
                <a:ea typeface="宋体" panose="02010600030101010101" pitchFamily="2" charset="-122"/>
                <a:cs typeface="+mn-cs"/>
              </a:rPr>
              <a:t>," vol. 6, no. 2, pp. 499-508, June 2020</a:t>
            </a:r>
          </a:p>
          <a:p>
            <a:pPr marL="627063" indent="-342900">
              <a:spcBef>
                <a:spcPct val="20000"/>
              </a:spcBef>
              <a:buClrTx/>
              <a:buFont typeface="Arial" panose="020B0604020202020204" pitchFamily="34" charset="0"/>
              <a:buChar char="•"/>
            </a:pPr>
            <a:r>
              <a:rPr lang="en-GB" altLang="de-DE" sz="1600" b="0" dirty="0">
                <a:solidFill>
                  <a:schemeClr val="tx1"/>
                </a:solidFill>
                <a:latin typeface="Times New Roman" panose="02020603050405020304" pitchFamily="18" charset="0"/>
                <a:ea typeface="宋体" panose="02010600030101010101" pitchFamily="2" charset="-122"/>
                <a:cs typeface="+mn-cs"/>
              </a:rPr>
              <a:t>X. Zhu, C. Jiang, L. </a:t>
            </a:r>
            <a:r>
              <a:rPr lang="en-GB" altLang="de-DE" sz="1600" b="0" dirty="0" err="1">
                <a:solidFill>
                  <a:schemeClr val="tx1"/>
                </a:solidFill>
                <a:latin typeface="Times New Roman" panose="02020603050405020304" pitchFamily="18" charset="0"/>
                <a:ea typeface="宋体" panose="02010600030101010101" pitchFamily="2" charset="-122"/>
                <a:cs typeface="+mn-cs"/>
              </a:rPr>
              <a:t>Kuang</a:t>
            </a:r>
            <a:r>
              <a:rPr lang="en-GB" altLang="de-DE" sz="1600" b="0" dirty="0">
                <a:solidFill>
                  <a:schemeClr val="tx1"/>
                </a:solidFill>
                <a:latin typeface="Times New Roman" panose="02020603050405020304" pitchFamily="18" charset="0"/>
                <a:ea typeface="宋体" panose="02010600030101010101" pitchFamily="2" charset="-122"/>
                <a:cs typeface="+mn-cs"/>
              </a:rPr>
              <a:t>, Z. Zhao and S. Guo, "</a:t>
            </a:r>
            <a:r>
              <a:rPr lang="en-GB" altLang="de-DE" sz="1600" b="0" dirty="0">
                <a:solidFill>
                  <a:schemeClr val="accent2"/>
                </a:solidFill>
                <a:latin typeface="Times New Roman" panose="02020603050405020304" pitchFamily="18" charset="0"/>
                <a:ea typeface="宋体" panose="02010600030101010101" pitchFamily="2" charset="-122"/>
                <a:cs typeface="+mn-cs"/>
              </a:rPr>
              <a:t>Two-Layer Game Based Resource Allocation in Cloud Based Integrated Terrestrial-Satellite Networks</a:t>
            </a:r>
            <a:r>
              <a:rPr lang="en-GB" altLang="de-DE" sz="1600" b="0" dirty="0">
                <a:solidFill>
                  <a:schemeClr val="tx1"/>
                </a:solidFill>
                <a:latin typeface="Times New Roman" panose="02020603050405020304" pitchFamily="18" charset="0"/>
                <a:ea typeface="宋体" panose="02010600030101010101" pitchFamily="2" charset="-122"/>
                <a:cs typeface="+mn-cs"/>
              </a:rPr>
              <a:t>," vol. 6, no. 2, pp. 509-522, June 2020</a:t>
            </a:r>
          </a:p>
          <a:p>
            <a:pPr marL="627063" indent="-342900">
              <a:spcBef>
                <a:spcPct val="20000"/>
              </a:spcBef>
              <a:buClrTx/>
              <a:buFont typeface="Arial" panose="020B0604020202020204" pitchFamily="34" charset="0"/>
              <a:buChar char="•"/>
            </a:pPr>
            <a:r>
              <a:rPr lang="en-GB" altLang="de-DE" sz="1600" b="0" dirty="0">
                <a:solidFill>
                  <a:schemeClr val="tx1"/>
                </a:solidFill>
                <a:latin typeface="Times New Roman" panose="02020603050405020304" pitchFamily="18" charset="0"/>
                <a:ea typeface="宋体" panose="02010600030101010101" pitchFamily="2" charset="-122"/>
                <a:cs typeface="+mn-cs"/>
              </a:rPr>
              <a:t>F. Tang, L. Chen, X. Li, L. T. Yang and L. Fu, "</a:t>
            </a:r>
            <a:r>
              <a:rPr lang="en-GB" altLang="de-DE" sz="1600" b="0" dirty="0">
                <a:solidFill>
                  <a:schemeClr val="accent2"/>
                </a:solidFill>
                <a:latin typeface="Times New Roman" panose="02020603050405020304" pitchFamily="18" charset="0"/>
                <a:ea typeface="宋体" panose="02010600030101010101" pitchFamily="2" charset="-122"/>
                <a:cs typeface="+mn-cs"/>
              </a:rPr>
              <a:t>Intelligent Spectrum Assignment Based on Dynamical Cooperation for 5G-Satellite Integrated Networks</a:t>
            </a:r>
            <a:r>
              <a:rPr lang="en-GB" altLang="de-DE" sz="1600" b="0" dirty="0">
                <a:solidFill>
                  <a:schemeClr val="tx1"/>
                </a:solidFill>
                <a:latin typeface="Times New Roman" panose="02020603050405020304" pitchFamily="18" charset="0"/>
                <a:ea typeface="宋体" panose="02010600030101010101" pitchFamily="2" charset="-122"/>
                <a:cs typeface="+mn-cs"/>
              </a:rPr>
              <a:t>," vol. 6, no. 2, pp. 523-533, June 2020.</a:t>
            </a:r>
          </a:p>
          <a:p>
            <a:pPr marL="627063" indent="-342900">
              <a:spcBef>
                <a:spcPct val="20000"/>
              </a:spcBef>
              <a:buClrTx/>
              <a:buFont typeface="Arial" panose="020B0604020202020204" pitchFamily="34" charset="0"/>
              <a:buChar char="•"/>
            </a:pPr>
            <a:r>
              <a:rPr lang="en-GB" altLang="de-DE" sz="1600" b="0" dirty="0">
                <a:solidFill>
                  <a:schemeClr val="tx1"/>
                </a:solidFill>
                <a:latin typeface="Times New Roman" panose="02020603050405020304" pitchFamily="18" charset="0"/>
                <a:ea typeface="宋体" panose="02010600030101010101" pitchFamily="2" charset="-122"/>
                <a:cs typeface="+mn-cs"/>
              </a:rPr>
              <a:t>Y. </a:t>
            </a:r>
            <a:r>
              <a:rPr lang="en-GB" altLang="de-DE" sz="1600" b="0" dirty="0" err="1">
                <a:solidFill>
                  <a:schemeClr val="tx1"/>
                </a:solidFill>
                <a:latin typeface="Times New Roman" panose="02020603050405020304" pitchFamily="18" charset="0"/>
                <a:ea typeface="宋体" panose="02010600030101010101" pitchFamily="2" charset="-122"/>
                <a:cs typeface="+mn-cs"/>
              </a:rPr>
              <a:t>Zuo</a:t>
            </a:r>
            <a:r>
              <a:rPr lang="en-GB" altLang="de-DE" sz="1600" b="0" dirty="0">
                <a:solidFill>
                  <a:schemeClr val="tx1"/>
                </a:solidFill>
                <a:latin typeface="Times New Roman" panose="02020603050405020304" pitchFamily="18" charset="0"/>
                <a:ea typeface="宋体" panose="02010600030101010101" pitchFamily="2" charset="-122"/>
                <a:cs typeface="+mn-cs"/>
              </a:rPr>
              <a:t>, Y. Wu, G. Min, C. Huang and K. Pei, "</a:t>
            </a:r>
            <a:r>
              <a:rPr lang="en-GB" altLang="de-DE" sz="1600" b="0" dirty="0">
                <a:solidFill>
                  <a:schemeClr val="accent2"/>
                </a:solidFill>
                <a:latin typeface="Times New Roman" panose="02020603050405020304" pitchFamily="18" charset="0"/>
                <a:ea typeface="宋体" panose="02010600030101010101" pitchFamily="2" charset="-122"/>
                <a:cs typeface="+mn-cs"/>
              </a:rPr>
              <a:t>An Intelligent Anomaly Detection Scheme for Micro-Services Architectures With Temporal and Spatial Data Analysis</a:t>
            </a:r>
            <a:r>
              <a:rPr lang="en-GB" altLang="de-DE" sz="1600" b="0" dirty="0">
                <a:solidFill>
                  <a:schemeClr val="tx1"/>
                </a:solidFill>
                <a:latin typeface="Times New Roman" panose="02020603050405020304" pitchFamily="18" charset="0"/>
                <a:ea typeface="宋体" panose="02010600030101010101" pitchFamily="2" charset="-122"/>
                <a:cs typeface="+mn-cs"/>
              </a:rPr>
              <a:t>," vol. 6, no. 2, pp. 548-561, June 2020.</a:t>
            </a:r>
          </a:p>
          <a:p>
            <a:pPr marL="627063" indent="-342900">
              <a:spcBef>
                <a:spcPct val="20000"/>
              </a:spcBef>
              <a:buClrTx/>
              <a:buFont typeface="Arial" panose="020B0604020202020204" pitchFamily="34" charset="0"/>
              <a:buChar char="•"/>
            </a:pPr>
            <a:r>
              <a:rPr lang="en-GB" altLang="de-DE" sz="1600" b="0" dirty="0">
                <a:solidFill>
                  <a:schemeClr val="tx1"/>
                </a:solidFill>
                <a:latin typeface="Times New Roman" panose="02020603050405020304" pitchFamily="18" charset="0"/>
                <a:ea typeface="宋体" panose="02010600030101010101" pitchFamily="2" charset="-122"/>
                <a:cs typeface="+mn-cs"/>
              </a:rPr>
              <a:t>F. Tang, L. Chen, X. Li, L. T. Yang and L. Fu, "</a:t>
            </a:r>
            <a:r>
              <a:rPr lang="en-GB" altLang="de-DE" sz="1600" b="0" dirty="0">
                <a:solidFill>
                  <a:schemeClr val="accent2"/>
                </a:solidFill>
                <a:latin typeface="Times New Roman" panose="02020603050405020304" pitchFamily="18" charset="0"/>
                <a:ea typeface="宋体" panose="02010600030101010101" pitchFamily="2" charset="-122"/>
                <a:cs typeface="+mn-cs"/>
              </a:rPr>
              <a:t>Intelligent Spectrum Assignment Based on Dynamical Cooperation for 5G-Satellite Integrated Networks</a:t>
            </a:r>
            <a:r>
              <a:rPr lang="en-GB" altLang="de-DE" sz="1600" b="0" dirty="0">
                <a:solidFill>
                  <a:schemeClr val="tx1"/>
                </a:solidFill>
                <a:latin typeface="Times New Roman" panose="02020603050405020304" pitchFamily="18" charset="0"/>
                <a:ea typeface="宋体" panose="02010600030101010101" pitchFamily="2" charset="-122"/>
                <a:cs typeface="+mn-cs"/>
              </a:rPr>
              <a:t>," vol. 6, no. 2, pp. 523-533, June 2020.</a:t>
            </a:r>
          </a:p>
          <a:p>
            <a:pPr marL="627063" indent="-342900">
              <a:spcBef>
                <a:spcPct val="20000"/>
              </a:spcBef>
              <a:buClrTx/>
              <a:buFont typeface="Arial" panose="020B0604020202020204" pitchFamily="34" charset="0"/>
              <a:buChar char="•"/>
            </a:pPr>
            <a:r>
              <a:rPr lang="en-GB" altLang="de-DE" sz="1600" b="0" dirty="0">
                <a:solidFill>
                  <a:schemeClr val="tx1"/>
                </a:solidFill>
                <a:latin typeface="Times New Roman" panose="02020603050405020304" pitchFamily="18" charset="0"/>
                <a:ea typeface="宋体" panose="02010600030101010101" pitchFamily="2" charset="-122"/>
                <a:cs typeface="+mn-cs"/>
              </a:rPr>
              <a:t>Y. Li, W. Zhang, C. Wang, J. Sun and Y. Liu, "</a:t>
            </a:r>
            <a:r>
              <a:rPr lang="en-GB" altLang="de-DE" sz="1600" b="0" dirty="0">
                <a:solidFill>
                  <a:schemeClr val="accent2"/>
                </a:solidFill>
                <a:latin typeface="Times New Roman" panose="02020603050405020304" pitchFamily="18" charset="0"/>
                <a:ea typeface="宋体" panose="02010600030101010101" pitchFamily="2" charset="-122"/>
                <a:cs typeface="+mn-cs"/>
              </a:rPr>
              <a:t>Deep Reinforcement Learning for Dynamic Spectrum Sensing and Aggregation in Multi-Channel Wireless Networks</a:t>
            </a:r>
            <a:r>
              <a:rPr lang="en-GB" altLang="de-DE" sz="1600" b="0" dirty="0">
                <a:solidFill>
                  <a:schemeClr val="tx1"/>
                </a:solidFill>
                <a:latin typeface="Times New Roman" panose="02020603050405020304" pitchFamily="18" charset="0"/>
                <a:ea typeface="宋体" panose="02010600030101010101" pitchFamily="2" charset="-122"/>
                <a:cs typeface="+mn-cs"/>
              </a:rPr>
              <a:t>," vol. 6, no. 2, pp. 464-475, June 2020.</a:t>
            </a:r>
          </a:p>
        </p:txBody>
      </p:sp>
    </p:spTree>
    <p:extLst>
      <p:ext uri="{BB962C8B-B14F-4D97-AF65-F5344CB8AC3E}">
        <p14:creationId xmlns:p14="http://schemas.microsoft.com/office/powerpoint/2010/main" val="341802176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1">
            <a:extLst>
              <a:ext uri="{FF2B5EF4-FFF2-40B4-BE49-F238E27FC236}">
                <a16:creationId xmlns:a16="http://schemas.microsoft.com/office/drawing/2014/main" id="{12802616-800D-40F5-AA36-89A5B39BC4F4}"/>
              </a:ext>
            </a:extLst>
          </p:cNvPr>
          <p:cNvSpPr txBox="1">
            <a:spLocks noChangeArrowheads="1"/>
          </p:cNvSpPr>
          <p:nvPr/>
        </p:nvSpPr>
        <p:spPr bwMode="auto">
          <a:xfrm>
            <a:off x="3505200" y="6424613"/>
            <a:ext cx="20939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spcBef>
                <a:spcPct val="0"/>
              </a:spcBef>
              <a:buClrTx/>
              <a:buFontTx/>
              <a:buNone/>
            </a:pPr>
            <a:fld id="{43AFAA21-A6F9-40AA-BCBC-3057B5881FC0}" type="slidenum">
              <a:rPr lang="en-GB" altLang="de-DE" sz="1400"/>
              <a:pPr algn="ctr" eaLnBrk="1" hangingPunct="1">
                <a:spcBef>
                  <a:spcPct val="0"/>
                </a:spcBef>
                <a:buClrTx/>
                <a:buFontTx/>
                <a:buNone/>
              </a:pPr>
              <a:t>15</a:t>
            </a:fld>
            <a:endParaRPr lang="en-GB" altLang="de-DE" sz="1400"/>
          </a:p>
        </p:txBody>
      </p:sp>
      <p:sp>
        <p:nvSpPr>
          <p:cNvPr id="28675" name="Text Box 2">
            <a:extLst>
              <a:ext uri="{FF2B5EF4-FFF2-40B4-BE49-F238E27FC236}">
                <a16:creationId xmlns:a16="http://schemas.microsoft.com/office/drawing/2014/main" id="{30D94A35-515E-40DF-B423-4A18DB399293}"/>
              </a:ext>
            </a:extLst>
          </p:cNvPr>
          <p:cNvSpPr txBox="1">
            <a:spLocks noChangeArrowheads="1"/>
          </p:cNvSpPr>
          <p:nvPr/>
        </p:nvSpPr>
        <p:spPr bwMode="auto">
          <a:xfrm>
            <a:off x="457200" y="-46038"/>
            <a:ext cx="8224838" cy="1231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lnSpc>
                <a:spcPct val="90000"/>
              </a:lnSpc>
              <a:spcBef>
                <a:spcPct val="0"/>
              </a:spcBef>
              <a:buClrTx/>
              <a:buFontTx/>
              <a:buNone/>
            </a:pPr>
            <a:r>
              <a:rPr lang="en-GB" altLang="de-DE" sz="3600" b="0" dirty="0">
                <a:solidFill>
                  <a:srgbClr val="FFFFFF"/>
                </a:solidFill>
              </a:rPr>
              <a:t>Recommended </a:t>
            </a:r>
            <a:r>
              <a:rPr lang="en-US" altLang="zh-CN" sz="3600" b="0" dirty="0">
                <a:solidFill>
                  <a:srgbClr val="FFFFFF"/>
                </a:solidFill>
              </a:rPr>
              <a:t>Special Issue P</a:t>
            </a:r>
            <a:r>
              <a:rPr lang="en-GB" altLang="de-DE" sz="3600" b="0" dirty="0">
                <a:solidFill>
                  <a:srgbClr val="FFFFFF"/>
                </a:solidFill>
              </a:rPr>
              <a:t>apers</a:t>
            </a:r>
          </a:p>
        </p:txBody>
      </p:sp>
      <p:sp>
        <p:nvSpPr>
          <p:cNvPr id="28676" name="Text Box 3">
            <a:extLst>
              <a:ext uri="{FF2B5EF4-FFF2-40B4-BE49-F238E27FC236}">
                <a16:creationId xmlns:a16="http://schemas.microsoft.com/office/drawing/2014/main" id="{5AC83166-5DF8-4FD3-AC83-F73064D67BDB}"/>
              </a:ext>
            </a:extLst>
          </p:cNvPr>
          <p:cNvSpPr txBox="1">
            <a:spLocks noChangeArrowheads="1"/>
          </p:cNvSpPr>
          <p:nvPr/>
        </p:nvSpPr>
        <p:spPr bwMode="auto">
          <a:xfrm>
            <a:off x="354013" y="1294091"/>
            <a:ext cx="8431212" cy="515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marL="285750" indent="-285750">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marL="1028700">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eaLnBrk="1" hangingPunct="1">
              <a:spcBef>
                <a:spcPts val="700"/>
              </a:spcBef>
              <a:buClrTx/>
              <a:buFont typeface="Arial" panose="020B0604020202020204" pitchFamily="34" charset="0"/>
              <a:buChar char="•"/>
            </a:pPr>
            <a:r>
              <a:rPr lang="en-US" altLang="de-DE" sz="2400" dirty="0">
                <a:solidFill>
                  <a:schemeClr val="accent2"/>
                </a:solidFill>
                <a:latin typeface="Tahoma" panose="020B0604030504040204" pitchFamily="34" charset="0"/>
              </a:rPr>
              <a:t>Evolution of Cognitive Radio to AI-Enabled Radio and Networks</a:t>
            </a:r>
          </a:p>
          <a:p>
            <a:pPr marL="271463" marR="0" lvl="0" indent="0" algn="l" defTabSz="449263" rtl="0" eaLnBrk="1" fontAlgn="base" latinLnBrk="0" hangingPunct="1">
              <a:lnSpc>
                <a:spcPct val="100000"/>
              </a:lnSpc>
              <a:spcBef>
                <a:spcPts val="300"/>
              </a:spcBef>
              <a:spcAft>
                <a:spcPct val="0"/>
              </a:spcAft>
              <a:buClrTx/>
              <a:buSzTx/>
              <a:buFontTx/>
              <a:buNone/>
              <a:tabLst>
                <a:tab pos="0" algn="l"/>
                <a:tab pos="449263"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zh-CN" sz="1600" b="0" i="0" u="none" strike="noStrike" kern="1200" cap="none" spc="0" normalizeH="0" baseline="0" noProof="0" dirty="0">
                <a:ln>
                  <a:noFill/>
                </a:ln>
                <a:solidFill>
                  <a:srgbClr val="000000"/>
                </a:solidFill>
                <a:effectLst/>
                <a:uLnTx/>
                <a:uFillTx/>
                <a:latin typeface="Arial"/>
                <a:ea typeface="MS PGothic" panose="020B0600070205080204" pitchFamily="34" charset="-128"/>
                <a:cs typeface="Times New Roman" panose="02020603050405020304" pitchFamily="18" charset="0"/>
              </a:rPr>
              <a:t>Guest Editors:  </a:t>
            </a:r>
            <a:r>
              <a:rPr lang="en-US" altLang="zh-CN" sz="1600" b="0" dirty="0">
                <a:solidFill>
                  <a:srgbClr val="000000"/>
                </a:solidFill>
                <a:latin typeface="Arial"/>
                <a:cs typeface="Times New Roman" panose="02020603050405020304" pitchFamily="18" charset="0"/>
              </a:rPr>
              <a:t>Yue Gao, </a:t>
            </a:r>
            <a:r>
              <a:rPr lang="en-US" altLang="zh-CN" sz="1600" b="0" dirty="0" err="1">
                <a:solidFill>
                  <a:srgbClr val="000000"/>
                </a:solidFill>
                <a:latin typeface="Arial"/>
                <a:cs typeface="Times New Roman" panose="02020603050405020304" pitchFamily="18" charset="0"/>
              </a:rPr>
              <a:t>Ekram</a:t>
            </a:r>
            <a:r>
              <a:rPr lang="en-US" altLang="zh-CN" sz="1600" b="0" dirty="0">
                <a:solidFill>
                  <a:srgbClr val="000000"/>
                </a:solidFill>
                <a:latin typeface="Arial"/>
                <a:cs typeface="Times New Roman" panose="02020603050405020304" pitchFamily="18" charset="0"/>
              </a:rPr>
              <a:t> Hossain, Geoffrey Ye Li, Kevin Sowerby, Carlo </a:t>
            </a:r>
            <a:r>
              <a:rPr lang="en-US" altLang="zh-CN" sz="1600" b="0" dirty="0" err="1">
                <a:solidFill>
                  <a:srgbClr val="000000"/>
                </a:solidFill>
                <a:latin typeface="Arial"/>
                <a:cs typeface="Times New Roman" panose="02020603050405020304" pitchFamily="18" charset="0"/>
              </a:rPr>
              <a:t>Regazzoni</a:t>
            </a:r>
            <a:r>
              <a:rPr lang="en-US" altLang="zh-CN" sz="1600" b="0" dirty="0">
                <a:solidFill>
                  <a:srgbClr val="000000"/>
                </a:solidFill>
                <a:latin typeface="Arial"/>
                <a:cs typeface="Times New Roman" panose="02020603050405020304" pitchFamily="18" charset="0"/>
              </a:rPr>
              <a:t>, Lin Zhang</a:t>
            </a:r>
            <a:endParaRPr lang="en-US" altLang="de-DE" sz="1600" b="0" dirty="0">
              <a:solidFill>
                <a:srgbClr val="000000"/>
              </a:solidFill>
              <a:latin typeface="Arial"/>
              <a:cs typeface="Times New Roman" panose="02020603050405020304" pitchFamily="18" charset="0"/>
            </a:endParaRPr>
          </a:p>
          <a:p>
            <a:pPr marL="627063" indent="-342900">
              <a:spcBef>
                <a:spcPct val="20000"/>
              </a:spcBef>
              <a:buClrTx/>
              <a:buFont typeface="Arial" panose="020B0604020202020204" pitchFamily="34" charset="0"/>
              <a:buChar char="•"/>
            </a:pPr>
            <a:r>
              <a:rPr lang="en-US" altLang="zh-CN" sz="1600" b="0" dirty="0">
                <a:solidFill>
                  <a:schemeClr val="tx1"/>
                </a:solidFill>
                <a:latin typeface="Times New Roman" panose="02020603050405020304" pitchFamily="18" charset="0"/>
                <a:ea typeface="宋体" panose="02010600030101010101" pitchFamily="2" charset="-122"/>
                <a:cs typeface="+mn-cs"/>
              </a:rPr>
              <a:t>Z. Qin, X. Zhou, L. Zhang, Y. Gao, Y. Liang and G. Y. Li, "</a:t>
            </a:r>
            <a:r>
              <a:rPr lang="en-US" altLang="zh-CN" sz="1600" b="0" dirty="0">
                <a:solidFill>
                  <a:schemeClr val="accent2"/>
                </a:solidFill>
                <a:latin typeface="Times New Roman" panose="02020603050405020304" pitchFamily="18" charset="0"/>
                <a:ea typeface="宋体" panose="02010600030101010101" pitchFamily="2" charset="-122"/>
                <a:cs typeface="+mn-cs"/>
              </a:rPr>
              <a:t>20 Years of Evolution From Cognitive to Intelligent Communications</a:t>
            </a:r>
            <a:r>
              <a:rPr lang="en-US" altLang="zh-CN" sz="1600" b="0" dirty="0">
                <a:solidFill>
                  <a:schemeClr val="tx1"/>
                </a:solidFill>
                <a:latin typeface="Times New Roman" panose="02020603050405020304" pitchFamily="18" charset="0"/>
                <a:ea typeface="宋体" panose="02010600030101010101" pitchFamily="2" charset="-122"/>
                <a:cs typeface="+mn-cs"/>
              </a:rPr>
              <a:t>," vol. 6, no. 1, pp. 6-20, March 2020.</a:t>
            </a:r>
          </a:p>
          <a:p>
            <a:pPr marL="627063" indent="-342900">
              <a:spcBef>
                <a:spcPct val="20000"/>
              </a:spcBef>
              <a:buClrTx/>
              <a:buFont typeface="Arial" panose="020B0604020202020204" pitchFamily="34" charset="0"/>
              <a:buChar char="•"/>
            </a:pPr>
            <a:r>
              <a:rPr lang="en-US" altLang="de-DE" sz="1600" b="0" dirty="0">
                <a:solidFill>
                  <a:schemeClr val="tx1"/>
                </a:solidFill>
                <a:latin typeface="Times New Roman" panose="02020603050405020304" pitchFamily="18" charset="0"/>
                <a:ea typeface="宋体" panose="02010600030101010101" pitchFamily="2" charset="-122"/>
                <a:cs typeface="+mn-cs"/>
              </a:rPr>
              <a:t>A. Toma et al., "</a:t>
            </a:r>
            <a:r>
              <a:rPr lang="en-US" altLang="de-DE" sz="1600" b="0" dirty="0">
                <a:solidFill>
                  <a:schemeClr val="accent2"/>
                </a:solidFill>
                <a:latin typeface="Times New Roman" panose="02020603050405020304" pitchFamily="18" charset="0"/>
                <a:ea typeface="宋体" panose="02010600030101010101" pitchFamily="2" charset="-122"/>
                <a:cs typeface="+mn-cs"/>
              </a:rPr>
              <a:t>AI-Based Abnormality Detection at the PHY-Layer of Cognitive Radio by Learning Generative Models</a:t>
            </a:r>
            <a:r>
              <a:rPr lang="en-US" altLang="de-DE" sz="1600" b="0" dirty="0">
                <a:solidFill>
                  <a:schemeClr val="tx1"/>
                </a:solidFill>
                <a:latin typeface="Times New Roman" panose="02020603050405020304" pitchFamily="18" charset="0"/>
                <a:ea typeface="宋体" panose="02010600030101010101" pitchFamily="2" charset="-122"/>
                <a:cs typeface="+mn-cs"/>
              </a:rPr>
              <a:t>," vol. 6, no. 1, pp. 21-34, March 2020.</a:t>
            </a:r>
          </a:p>
          <a:p>
            <a:pPr marL="627063" indent="-342900">
              <a:spcBef>
                <a:spcPct val="20000"/>
              </a:spcBef>
              <a:buClrTx/>
              <a:buFont typeface="Arial" panose="020B0604020202020204" pitchFamily="34" charset="0"/>
              <a:buChar char="•"/>
            </a:pPr>
            <a:r>
              <a:rPr lang="en-GB" altLang="de-DE" sz="1600" b="0" dirty="0">
                <a:solidFill>
                  <a:schemeClr val="tx1"/>
                </a:solidFill>
                <a:latin typeface="Times New Roman" panose="02020603050405020304" pitchFamily="18" charset="0"/>
                <a:ea typeface="宋体" panose="02010600030101010101" pitchFamily="2" charset="-122"/>
                <a:cs typeface="+mn-cs"/>
              </a:rPr>
              <a:t>C. Zhong, M. C. </a:t>
            </a:r>
            <a:r>
              <a:rPr lang="en-GB" altLang="de-DE" sz="1600" b="0" dirty="0" err="1">
                <a:solidFill>
                  <a:schemeClr val="tx1"/>
                </a:solidFill>
                <a:latin typeface="Times New Roman" panose="02020603050405020304" pitchFamily="18" charset="0"/>
                <a:ea typeface="宋体" panose="02010600030101010101" pitchFamily="2" charset="-122"/>
                <a:cs typeface="+mn-cs"/>
              </a:rPr>
              <a:t>Gursoy</a:t>
            </a:r>
            <a:r>
              <a:rPr lang="en-GB" altLang="de-DE" sz="1600" b="0" dirty="0">
                <a:solidFill>
                  <a:schemeClr val="tx1"/>
                </a:solidFill>
                <a:latin typeface="Times New Roman" panose="02020603050405020304" pitchFamily="18" charset="0"/>
                <a:ea typeface="宋体" panose="02010600030101010101" pitchFamily="2" charset="-122"/>
                <a:cs typeface="+mn-cs"/>
              </a:rPr>
              <a:t> and S. </a:t>
            </a:r>
            <a:r>
              <a:rPr lang="en-GB" altLang="de-DE" sz="1600" b="0" dirty="0" err="1">
                <a:solidFill>
                  <a:schemeClr val="tx1"/>
                </a:solidFill>
                <a:latin typeface="Times New Roman" panose="02020603050405020304" pitchFamily="18" charset="0"/>
                <a:ea typeface="宋体" panose="02010600030101010101" pitchFamily="2" charset="-122"/>
                <a:cs typeface="+mn-cs"/>
              </a:rPr>
              <a:t>Velipasalar</a:t>
            </a:r>
            <a:r>
              <a:rPr lang="en-GB" altLang="de-DE" sz="1600" b="0" dirty="0">
                <a:solidFill>
                  <a:schemeClr val="tx1"/>
                </a:solidFill>
                <a:latin typeface="Times New Roman" panose="02020603050405020304" pitchFamily="18" charset="0"/>
                <a:ea typeface="宋体" panose="02010600030101010101" pitchFamily="2" charset="-122"/>
                <a:cs typeface="+mn-cs"/>
              </a:rPr>
              <a:t>, "</a:t>
            </a:r>
            <a:r>
              <a:rPr lang="en-GB" altLang="de-DE" sz="1600" b="0" dirty="0">
                <a:solidFill>
                  <a:schemeClr val="accent2"/>
                </a:solidFill>
                <a:latin typeface="Times New Roman" panose="02020603050405020304" pitchFamily="18" charset="0"/>
                <a:ea typeface="宋体" panose="02010600030101010101" pitchFamily="2" charset="-122"/>
                <a:cs typeface="+mn-cs"/>
              </a:rPr>
              <a:t>Deep Reinforcement Learning-Based Edge Caching in Wireless Networks</a:t>
            </a:r>
            <a:r>
              <a:rPr lang="en-GB" altLang="de-DE" sz="1600" b="0" dirty="0">
                <a:solidFill>
                  <a:schemeClr val="tx1"/>
                </a:solidFill>
                <a:latin typeface="Times New Roman" panose="02020603050405020304" pitchFamily="18" charset="0"/>
                <a:ea typeface="宋体" panose="02010600030101010101" pitchFamily="2" charset="-122"/>
                <a:cs typeface="+mn-cs"/>
              </a:rPr>
              <a:t>," vol. 6, no. 1, pp. 48-61, March 2020.</a:t>
            </a:r>
          </a:p>
          <a:p>
            <a:pPr marL="627063" indent="-342900">
              <a:spcBef>
                <a:spcPct val="20000"/>
              </a:spcBef>
              <a:buClrTx/>
              <a:buFont typeface="Arial" panose="020B0604020202020204" pitchFamily="34" charset="0"/>
              <a:buChar char="•"/>
            </a:pPr>
            <a:r>
              <a:rPr lang="en-GB" altLang="de-DE" sz="1600" b="0" dirty="0">
                <a:solidFill>
                  <a:schemeClr val="tx1"/>
                </a:solidFill>
                <a:latin typeface="Times New Roman" panose="02020603050405020304" pitchFamily="18" charset="0"/>
                <a:ea typeface="宋体" panose="02010600030101010101" pitchFamily="2" charset="-122"/>
                <a:cs typeface="+mn-cs"/>
              </a:rPr>
              <a:t>T. Zhang and S. Mao, "</a:t>
            </a:r>
            <a:r>
              <a:rPr lang="en-GB" altLang="de-DE" sz="1600" b="0" dirty="0">
                <a:solidFill>
                  <a:schemeClr val="accent2"/>
                </a:solidFill>
                <a:latin typeface="Times New Roman" panose="02020603050405020304" pitchFamily="18" charset="0"/>
                <a:ea typeface="宋体" panose="02010600030101010101" pitchFamily="2" charset="-122"/>
                <a:cs typeface="+mn-cs"/>
              </a:rPr>
              <a:t>Energy-Efficient Power Control in Wireless Networks With Spatial Deep Neural Networks,</a:t>
            </a:r>
            <a:r>
              <a:rPr lang="en-GB" altLang="de-DE" sz="1600" b="0" dirty="0">
                <a:solidFill>
                  <a:schemeClr val="tx1"/>
                </a:solidFill>
                <a:latin typeface="Times New Roman" panose="02020603050405020304" pitchFamily="18" charset="0"/>
                <a:ea typeface="宋体" panose="02010600030101010101" pitchFamily="2" charset="-122"/>
                <a:cs typeface="+mn-cs"/>
              </a:rPr>
              <a:t>" vol. 6, no. 1, pp. 111-124, March 2020.</a:t>
            </a:r>
          </a:p>
          <a:p>
            <a:pPr marL="627063" indent="-342900">
              <a:spcBef>
                <a:spcPct val="20000"/>
              </a:spcBef>
              <a:buClrTx/>
              <a:buFont typeface="Arial" panose="020B0604020202020204" pitchFamily="34" charset="0"/>
              <a:buChar char="•"/>
            </a:pPr>
            <a:r>
              <a:rPr lang="en-GB" altLang="de-DE" sz="1600" b="0" dirty="0">
                <a:solidFill>
                  <a:schemeClr val="tx1"/>
                </a:solidFill>
                <a:latin typeface="Times New Roman" panose="02020603050405020304" pitchFamily="18" charset="0"/>
                <a:ea typeface="宋体" panose="02010600030101010101" pitchFamily="2" charset="-122"/>
                <a:cs typeface="+mn-cs"/>
              </a:rPr>
              <a:t>Q. Bai, J. Wang, Y. Zhang and J. Song, "</a:t>
            </a:r>
            <a:r>
              <a:rPr lang="en-GB" altLang="de-DE" sz="1600" b="0" dirty="0">
                <a:solidFill>
                  <a:schemeClr val="accent2"/>
                </a:solidFill>
                <a:latin typeface="Times New Roman" panose="02020603050405020304" pitchFamily="18" charset="0"/>
                <a:ea typeface="宋体" panose="02010600030101010101" pitchFamily="2" charset="-122"/>
                <a:cs typeface="+mn-cs"/>
              </a:rPr>
              <a:t>Deep Learning-Based Channel Estimation Algorithm Over Time Selective Fading Channels</a:t>
            </a:r>
            <a:r>
              <a:rPr lang="en-GB" altLang="de-DE" sz="1600" b="0" dirty="0">
                <a:solidFill>
                  <a:schemeClr val="tx1"/>
                </a:solidFill>
                <a:latin typeface="Times New Roman" panose="02020603050405020304" pitchFamily="18" charset="0"/>
                <a:ea typeface="宋体" panose="02010600030101010101" pitchFamily="2" charset="-122"/>
                <a:cs typeface="+mn-cs"/>
              </a:rPr>
              <a:t>," vol. 6, no. 1, pp. 125-134, March 2020.</a:t>
            </a:r>
          </a:p>
          <a:p>
            <a:pPr marL="627063" indent="-342900">
              <a:spcBef>
                <a:spcPct val="20000"/>
              </a:spcBef>
              <a:buClrTx/>
              <a:buFont typeface="Arial" panose="020B0604020202020204" pitchFamily="34" charset="0"/>
              <a:buChar char="•"/>
            </a:pPr>
            <a:r>
              <a:rPr lang="en-US" altLang="de-DE" sz="1600" b="0" dirty="0">
                <a:solidFill>
                  <a:schemeClr val="tx1"/>
                </a:solidFill>
                <a:latin typeface="Times New Roman" panose="02020603050405020304" pitchFamily="18" charset="0"/>
                <a:ea typeface="宋体" panose="02010600030101010101" pitchFamily="2" charset="-122"/>
                <a:cs typeface="+mn-cs"/>
              </a:rPr>
              <a:t>M. A. Qureshi and C. </a:t>
            </a:r>
            <a:r>
              <a:rPr lang="en-US" altLang="de-DE" sz="1600" b="0" dirty="0" err="1">
                <a:solidFill>
                  <a:schemeClr val="tx1"/>
                </a:solidFill>
                <a:latin typeface="Times New Roman" panose="02020603050405020304" pitchFamily="18" charset="0"/>
                <a:ea typeface="宋体" panose="02010600030101010101" pitchFamily="2" charset="-122"/>
                <a:cs typeface="+mn-cs"/>
              </a:rPr>
              <a:t>Tekin</a:t>
            </a:r>
            <a:r>
              <a:rPr lang="en-US" altLang="de-DE" sz="1600" b="0" dirty="0">
                <a:solidFill>
                  <a:schemeClr val="tx1"/>
                </a:solidFill>
                <a:latin typeface="Times New Roman" panose="02020603050405020304" pitchFamily="18" charset="0"/>
                <a:ea typeface="宋体" panose="02010600030101010101" pitchFamily="2" charset="-122"/>
                <a:cs typeface="+mn-cs"/>
              </a:rPr>
              <a:t>, "</a:t>
            </a:r>
            <a:r>
              <a:rPr lang="en-US" altLang="de-DE" sz="1600" b="0" dirty="0">
                <a:solidFill>
                  <a:schemeClr val="accent2"/>
                </a:solidFill>
                <a:latin typeface="Times New Roman" panose="02020603050405020304" pitchFamily="18" charset="0"/>
                <a:ea typeface="宋体" panose="02010600030101010101" pitchFamily="2" charset="-122"/>
                <a:cs typeface="+mn-cs"/>
              </a:rPr>
              <a:t>Fast Learning for Dynamic Resource Allocation in AI-Enabled Radio Networks</a:t>
            </a:r>
            <a:r>
              <a:rPr lang="en-US" altLang="de-DE" sz="1600" b="0" dirty="0">
                <a:solidFill>
                  <a:schemeClr val="tx1"/>
                </a:solidFill>
                <a:latin typeface="Times New Roman" panose="02020603050405020304" pitchFamily="18" charset="0"/>
                <a:ea typeface="宋体" panose="02010600030101010101" pitchFamily="2" charset="-122"/>
                <a:cs typeface="+mn-cs"/>
              </a:rPr>
              <a:t>," vol. 6, no. 1, pp. 95-110, March 2020.</a:t>
            </a:r>
          </a:p>
          <a:p>
            <a:pPr marL="627063" indent="-342900">
              <a:spcBef>
                <a:spcPct val="20000"/>
              </a:spcBef>
              <a:buClrTx/>
              <a:buFont typeface="Arial" panose="020B0604020202020204" pitchFamily="34" charset="0"/>
              <a:buChar char="•"/>
            </a:pPr>
            <a:r>
              <a:rPr lang="en-US" altLang="de-DE" sz="1600" b="0" dirty="0">
                <a:solidFill>
                  <a:schemeClr val="tx1"/>
                </a:solidFill>
                <a:latin typeface="Times New Roman" panose="02020603050405020304" pitchFamily="18" charset="0"/>
                <a:ea typeface="宋体" panose="02010600030101010101" pitchFamily="2" charset="-122"/>
                <a:cs typeface="+mn-cs"/>
              </a:rPr>
              <a:t>K. </a:t>
            </a:r>
            <a:r>
              <a:rPr lang="en-US" altLang="de-DE" sz="1600" b="0" dirty="0" err="1">
                <a:solidFill>
                  <a:schemeClr val="tx1"/>
                </a:solidFill>
                <a:latin typeface="Times New Roman" panose="02020603050405020304" pitchFamily="18" charset="0"/>
                <a:ea typeface="宋体" panose="02010600030101010101" pitchFamily="2" charset="-122"/>
                <a:cs typeface="+mn-cs"/>
              </a:rPr>
              <a:t>Sankhe</a:t>
            </a:r>
            <a:r>
              <a:rPr lang="en-US" altLang="de-DE" sz="1600" b="0" dirty="0">
                <a:solidFill>
                  <a:schemeClr val="tx1"/>
                </a:solidFill>
                <a:latin typeface="Times New Roman" panose="02020603050405020304" pitchFamily="18" charset="0"/>
                <a:ea typeface="宋体" panose="02010600030101010101" pitchFamily="2" charset="-122"/>
                <a:cs typeface="+mn-cs"/>
              </a:rPr>
              <a:t> et al., "</a:t>
            </a:r>
            <a:r>
              <a:rPr lang="en-US" altLang="de-DE" sz="1600" b="0" dirty="0">
                <a:solidFill>
                  <a:schemeClr val="accent2"/>
                </a:solidFill>
                <a:latin typeface="Times New Roman" panose="02020603050405020304" pitchFamily="18" charset="0"/>
                <a:ea typeface="宋体" panose="02010600030101010101" pitchFamily="2" charset="-122"/>
                <a:cs typeface="+mn-cs"/>
              </a:rPr>
              <a:t>No Radio Left Behind: Radio Fingerprinting Through Deep Learning of Physical-Layer Hardware Impairments</a:t>
            </a:r>
            <a:r>
              <a:rPr lang="en-US" altLang="de-DE" sz="1600" b="0" dirty="0">
                <a:solidFill>
                  <a:schemeClr val="tx1"/>
                </a:solidFill>
                <a:latin typeface="Times New Roman" panose="02020603050405020304" pitchFamily="18" charset="0"/>
                <a:ea typeface="宋体" panose="02010600030101010101" pitchFamily="2" charset="-122"/>
                <a:cs typeface="+mn-cs"/>
              </a:rPr>
              <a:t>," vol. 6, no. 1, pp. 165-178, March 2020</a:t>
            </a:r>
            <a:endParaRPr lang="en-GB" altLang="de-DE" sz="1600" b="0" dirty="0">
              <a:solidFill>
                <a:schemeClr val="tx1"/>
              </a:solidFill>
              <a:latin typeface="Times New Roman" panose="02020603050405020304" pitchFamily="18" charset="0"/>
              <a:ea typeface="宋体" panose="02010600030101010101" pitchFamily="2" charset="-122"/>
              <a:cs typeface="+mn-cs"/>
            </a:endParaRPr>
          </a:p>
          <a:p>
            <a:pPr marL="627063" indent="-342900">
              <a:spcBef>
                <a:spcPct val="20000"/>
              </a:spcBef>
              <a:buClrTx/>
              <a:buFont typeface="Arial" panose="020B0604020202020204" pitchFamily="34" charset="0"/>
              <a:buChar char="•"/>
            </a:pPr>
            <a:endParaRPr lang="en-GB" altLang="de-DE" sz="1600" b="0" dirty="0">
              <a:solidFill>
                <a:schemeClr val="tx1"/>
              </a:solidFill>
              <a:latin typeface="Times New Roman" panose="02020603050405020304" pitchFamily="18" charset="0"/>
              <a:ea typeface="宋体" panose="02010600030101010101" pitchFamily="2" charset="-122"/>
              <a:cs typeface="+mn-cs"/>
            </a:endParaRPr>
          </a:p>
        </p:txBody>
      </p:sp>
    </p:spTree>
    <p:extLst>
      <p:ext uri="{BB962C8B-B14F-4D97-AF65-F5344CB8AC3E}">
        <p14:creationId xmlns:p14="http://schemas.microsoft.com/office/powerpoint/2010/main" val="374686734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1">
            <a:extLst>
              <a:ext uri="{FF2B5EF4-FFF2-40B4-BE49-F238E27FC236}">
                <a16:creationId xmlns:a16="http://schemas.microsoft.com/office/drawing/2014/main" id="{12802616-800D-40F5-AA36-89A5B39BC4F4}"/>
              </a:ext>
            </a:extLst>
          </p:cNvPr>
          <p:cNvSpPr txBox="1">
            <a:spLocks noChangeArrowheads="1"/>
          </p:cNvSpPr>
          <p:nvPr/>
        </p:nvSpPr>
        <p:spPr bwMode="auto">
          <a:xfrm>
            <a:off x="3505200" y="6424613"/>
            <a:ext cx="20939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spcBef>
                <a:spcPct val="0"/>
              </a:spcBef>
              <a:buClrTx/>
              <a:buFontTx/>
              <a:buNone/>
            </a:pPr>
            <a:fld id="{43AFAA21-A6F9-40AA-BCBC-3057B5881FC0}" type="slidenum">
              <a:rPr lang="en-GB" altLang="de-DE" sz="1400"/>
              <a:pPr algn="ctr" eaLnBrk="1" hangingPunct="1">
                <a:spcBef>
                  <a:spcPct val="0"/>
                </a:spcBef>
                <a:buClrTx/>
                <a:buFontTx/>
                <a:buNone/>
              </a:pPr>
              <a:t>16</a:t>
            </a:fld>
            <a:endParaRPr lang="en-GB" altLang="de-DE" sz="1400"/>
          </a:p>
        </p:txBody>
      </p:sp>
      <p:sp>
        <p:nvSpPr>
          <p:cNvPr id="28675" name="Text Box 2">
            <a:extLst>
              <a:ext uri="{FF2B5EF4-FFF2-40B4-BE49-F238E27FC236}">
                <a16:creationId xmlns:a16="http://schemas.microsoft.com/office/drawing/2014/main" id="{30D94A35-515E-40DF-B423-4A18DB399293}"/>
              </a:ext>
            </a:extLst>
          </p:cNvPr>
          <p:cNvSpPr txBox="1">
            <a:spLocks noChangeArrowheads="1"/>
          </p:cNvSpPr>
          <p:nvPr/>
        </p:nvSpPr>
        <p:spPr bwMode="auto">
          <a:xfrm>
            <a:off x="457200" y="-46038"/>
            <a:ext cx="8224838" cy="1231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lnSpc>
                <a:spcPct val="90000"/>
              </a:lnSpc>
              <a:spcBef>
                <a:spcPct val="0"/>
              </a:spcBef>
              <a:buClrTx/>
              <a:buFontTx/>
              <a:buNone/>
            </a:pPr>
            <a:r>
              <a:rPr lang="en-GB" altLang="de-DE" sz="3600" b="0">
                <a:solidFill>
                  <a:srgbClr val="FFFFFF"/>
                </a:solidFill>
              </a:rPr>
              <a:t>Recommended </a:t>
            </a:r>
            <a:r>
              <a:rPr lang="en-US" altLang="zh-CN" sz="3600" b="0">
                <a:solidFill>
                  <a:srgbClr val="FFFFFF"/>
                </a:solidFill>
              </a:rPr>
              <a:t>Special </a:t>
            </a:r>
            <a:r>
              <a:rPr lang="en-US" altLang="zh-CN" sz="3600" b="0" dirty="0">
                <a:solidFill>
                  <a:srgbClr val="FFFFFF"/>
                </a:solidFill>
              </a:rPr>
              <a:t>Issue P</a:t>
            </a:r>
            <a:r>
              <a:rPr lang="en-GB" altLang="de-DE" sz="3600" b="0" dirty="0">
                <a:solidFill>
                  <a:srgbClr val="FFFFFF"/>
                </a:solidFill>
              </a:rPr>
              <a:t>apers</a:t>
            </a:r>
          </a:p>
        </p:txBody>
      </p:sp>
      <p:sp>
        <p:nvSpPr>
          <p:cNvPr id="28676" name="Text Box 3">
            <a:extLst>
              <a:ext uri="{FF2B5EF4-FFF2-40B4-BE49-F238E27FC236}">
                <a16:creationId xmlns:a16="http://schemas.microsoft.com/office/drawing/2014/main" id="{5AC83166-5DF8-4FD3-AC83-F73064D67BDB}"/>
              </a:ext>
            </a:extLst>
          </p:cNvPr>
          <p:cNvSpPr txBox="1">
            <a:spLocks noChangeArrowheads="1"/>
          </p:cNvSpPr>
          <p:nvPr/>
        </p:nvSpPr>
        <p:spPr bwMode="auto">
          <a:xfrm>
            <a:off x="354013" y="1294091"/>
            <a:ext cx="8431212" cy="515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marL="285750" indent="-285750">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marL="1028700">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eaLnBrk="1" hangingPunct="1">
              <a:spcBef>
                <a:spcPts val="700"/>
              </a:spcBef>
              <a:buClrTx/>
              <a:buFont typeface="Arial" panose="020B0604020202020204" pitchFamily="34" charset="0"/>
              <a:buChar char="•"/>
            </a:pPr>
            <a:r>
              <a:rPr lang="en-US" altLang="de-DE" sz="2400" dirty="0">
                <a:solidFill>
                  <a:schemeClr val="accent2"/>
                </a:solidFill>
                <a:latin typeface="Tahoma" panose="020B0604030504040204" pitchFamily="34" charset="0"/>
              </a:rPr>
              <a:t>Deep Reinforcement Learning for Future Wireless Communication Networks</a:t>
            </a:r>
          </a:p>
          <a:p>
            <a:pPr marL="271463" indent="0" eaLnBrk="1" hangingPunct="1">
              <a:spcBef>
                <a:spcPts val="300"/>
              </a:spcBef>
              <a:buClrTx/>
              <a:tabLst>
                <a:tab pos="0" algn="l"/>
                <a:tab pos="271463"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zh-CN" sz="1600" b="0" dirty="0">
                <a:solidFill>
                  <a:schemeClr val="tx1"/>
                </a:solidFill>
                <a:latin typeface="+mn-lt"/>
                <a:cs typeface="Times New Roman" panose="02020603050405020304" pitchFamily="18" charset="0"/>
              </a:rPr>
              <a:t>Guest Editors:  </a:t>
            </a:r>
            <a:r>
              <a:rPr lang="en-US" altLang="zh-CN" sz="1600" b="0" dirty="0" err="1">
                <a:solidFill>
                  <a:schemeClr val="tx1"/>
                </a:solidFill>
                <a:latin typeface="+mn-lt"/>
                <a:cs typeface="Times New Roman" panose="02020603050405020304" pitchFamily="18" charset="0"/>
              </a:rPr>
              <a:t>Shimin</a:t>
            </a:r>
            <a:r>
              <a:rPr lang="en-US" altLang="zh-CN" sz="1600" b="0" dirty="0">
                <a:solidFill>
                  <a:schemeClr val="tx1"/>
                </a:solidFill>
                <a:latin typeface="+mn-lt"/>
                <a:cs typeface="Times New Roman" panose="02020603050405020304" pitchFamily="18" charset="0"/>
              </a:rPr>
              <a:t> Gong, Ahmed El </a:t>
            </a:r>
            <a:r>
              <a:rPr lang="en-US" altLang="zh-CN" sz="1600" b="0" dirty="0" err="1">
                <a:solidFill>
                  <a:schemeClr val="tx1"/>
                </a:solidFill>
                <a:latin typeface="+mn-lt"/>
                <a:cs typeface="Times New Roman" panose="02020603050405020304" pitchFamily="18" charset="0"/>
              </a:rPr>
              <a:t>Shafie</a:t>
            </a:r>
            <a:r>
              <a:rPr lang="en-US" altLang="zh-CN" sz="1600" b="0" dirty="0">
                <a:solidFill>
                  <a:schemeClr val="tx1"/>
                </a:solidFill>
                <a:latin typeface="+mn-lt"/>
                <a:cs typeface="Times New Roman" panose="02020603050405020304" pitchFamily="18" charset="0"/>
              </a:rPr>
              <a:t>, Emilio </a:t>
            </a:r>
            <a:r>
              <a:rPr lang="en-US" altLang="zh-CN" sz="1600" b="0" dirty="0" err="1">
                <a:solidFill>
                  <a:schemeClr val="tx1"/>
                </a:solidFill>
                <a:latin typeface="+mn-lt"/>
                <a:cs typeface="Times New Roman" panose="02020603050405020304" pitchFamily="18" charset="0"/>
              </a:rPr>
              <a:t>Calvanese</a:t>
            </a:r>
            <a:r>
              <a:rPr lang="en-US" altLang="zh-CN" sz="1600" b="0" dirty="0">
                <a:solidFill>
                  <a:schemeClr val="tx1"/>
                </a:solidFill>
                <a:latin typeface="+mn-lt"/>
                <a:cs typeface="Times New Roman" panose="02020603050405020304" pitchFamily="18" charset="0"/>
              </a:rPr>
              <a:t> </a:t>
            </a:r>
            <a:r>
              <a:rPr lang="en-US" altLang="zh-CN" sz="1600" b="0" dirty="0" err="1">
                <a:solidFill>
                  <a:schemeClr val="tx1"/>
                </a:solidFill>
                <a:latin typeface="+mn-lt"/>
                <a:cs typeface="Times New Roman" panose="02020603050405020304" pitchFamily="18" charset="0"/>
              </a:rPr>
              <a:t>Strinati</a:t>
            </a:r>
            <a:r>
              <a:rPr lang="en-US" altLang="zh-CN" sz="1600" b="0" dirty="0">
                <a:solidFill>
                  <a:schemeClr val="tx1"/>
                </a:solidFill>
                <a:latin typeface="+mn-lt"/>
                <a:cs typeface="Times New Roman" panose="02020603050405020304" pitchFamily="18" charset="0"/>
              </a:rPr>
              <a:t>, Dinh Thai Hoang, Antonio De Domenico, Jakob Hoydis, Dusit Niyato</a:t>
            </a:r>
            <a:endParaRPr lang="en-US" altLang="de-DE" sz="1600" b="0" dirty="0">
              <a:solidFill>
                <a:schemeClr val="tx1"/>
              </a:solidFill>
              <a:latin typeface="+mn-lt"/>
              <a:cs typeface="Times New Roman" panose="02020603050405020304" pitchFamily="18" charset="0"/>
            </a:endParaRPr>
          </a:p>
          <a:p>
            <a:pPr marL="627063" indent="-342900">
              <a:spcBef>
                <a:spcPct val="20000"/>
              </a:spcBef>
              <a:buClrTx/>
              <a:buFont typeface="Arial" panose="020B0604020202020204" pitchFamily="34" charset="0"/>
              <a:buChar char="•"/>
            </a:pPr>
            <a:r>
              <a:rPr lang="en-US" altLang="zh-CN" sz="1600" b="0" dirty="0">
                <a:solidFill>
                  <a:schemeClr val="tx1"/>
                </a:solidFill>
                <a:latin typeface="Times New Roman" panose="02020603050405020304" pitchFamily="18" charset="0"/>
                <a:ea typeface="宋体" panose="02010600030101010101" pitchFamily="2" charset="-122"/>
                <a:cs typeface="+mn-cs"/>
              </a:rPr>
              <a:t>A. Sadeghi, G. Wang and G. B. </a:t>
            </a:r>
            <a:r>
              <a:rPr lang="en-US" altLang="zh-CN" sz="1600" b="0" dirty="0" err="1">
                <a:solidFill>
                  <a:schemeClr val="tx1"/>
                </a:solidFill>
                <a:latin typeface="Times New Roman" panose="02020603050405020304" pitchFamily="18" charset="0"/>
                <a:ea typeface="宋体" panose="02010600030101010101" pitchFamily="2" charset="-122"/>
                <a:cs typeface="+mn-cs"/>
              </a:rPr>
              <a:t>Giannakis</a:t>
            </a:r>
            <a:r>
              <a:rPr lang="en-US" altLang="zh-CN" sz="1600" b="0" dirty="0">
                <a:solidFill>
                  <a:schemeClr val="tx1"/>
                </a:solidFill>
                <a:latin typeface="Times New Roman" panose="02020603050405020304" pitchFamily="18" charset="0"/>
                <a:ea typeface="宋体" panose="02010600030101010101" pitchFamily="2" charset="-122"/>
                <a:cs typeface="+mn-cs"/>
              </a:rPr>
              <a:t>, "</a:t>
            </a:r>
            <a:r>
              <a:rPr lang="en-US" altLang="zh-CN" sz="1600" b="0" dirty="0">
                <a:solidFill>
                  <a:schemeClr val="accent2"/>
                </a:solidFill>
                <a:latin typeface="Times New Roman" panose="02020603050405020304" pitchFamily="18" charset="0"/>
                <a:ea typeface="宋体" panose="02010600030101010101" pitchFamily="2" charset="-122"/>
                <a:cs typeface="+mn-cs"/>
              </a:rPr>
              <a:t>Deep Reinforcement Learning for Adaptive Caching in Hierarchical Content Delivery Networks</a:t>
            </a:r>
            <a:r>
              <a:rPr lang="en-US" altLang="zh-CN" sz="1600" b="0" dirty="0">
                <a:solidFill>
                  <a:schemeClr val="tx1"/>
                </a:solidFill>
                <a:latin typeface="Times New Roman" panose="02020603050405020304" pitchFamily="18" charset="0"/>
                <a:ea typeface="宋体" panose="02010600030101010101" pitchFamily="2" charset="-122"/>
                <a:cs typeface="+mn-cs"/>
              </a:rPr>
              <a:t>," vol. 5, no. 4, pp. 1024-1033, Dec. 2019.</a:t>
            </a:r>
            <a:r>
              <a:rPr lang="en-GB" altLang="de-DE" sz="1600" b="0" dirty="0">
                <a:solidFill>
                  <a:schemeClr val="tx1"/>
                </a:solidFill>
                <a:latin typeface="Times New Roman" panose="02020603050405020304" pitchFamily="18" charset="0"/>
                <a:ea typeface="宋体" panose="02010600030101010101" pitchFamily="2" charset="-122"/>
                <a:cs typeface="+mn-cs"/>
              </a:rPr>
              <a:t> </a:t>
            </a:r>
          </a:p>
          <a:p>
            <a:pPr marL="627063" indent="-342900">
              <a:spcBef>
                <a:spcPct val="20000"/>
              </a:spcBef>
              <a:buClrTx/>
              <a:buFont typeface="Arial" panose="020B0604020202020204" pitchFamily="34" charset="0"/>
              <a:buChar char="•"/>
            </a:pPr>
            <a:r>
              <a:rPr lang="en-GB" altLang="de-DE" sz="1600" b="0" dirty="0">
                <a:solidFill>
                  <a:schemeClr val="tx1"/>
                </a:solidFill>
                <a:latin typeface="Times New Roman" panose="02020603050405020304" pitchFamily="18" charset="0"/>
                <a:ea typeface="宋体" panose="02010600030101010101" pitchFamily="2" charset="-122"/>
                <a:cs typeface="+mn-cs"/>
              </a:rPr>
              <a:t>D. Zhang, F. R. Yu and R. Yang, "</a:t>
            </a:r>
            <a:r>
              <a:rPr lang="en-GB" altLang="de-DE" sz="1600" b="0" dirty="0">
                <a:solidFill>
                  <a:schemeClr val="accent2"/>
                </a:solidFill>
                <a:latin typeface="Times New Roman" panose="02020603050405020304" pitchFamily="18" charset="0"/>
                <a:ea typeface="宋体" panose="02010600030101010101" pitchFamily="2" charset="-122"/>
                <a:cs typeface="+mn-cs"/>
              </a:rPr>
              <a:t>Blockchain-Based Distributed Software-Defined Vehicular Networks: A </a:t>
            </a:r>
            <a:r>
              <a:rPr lang="en-GB" altLang="de-DE" sz="1600" b="0" dirty="0" err="1">
                <a:solidFill>
                  <a:schemeClr val="accent2"/>
                </a:solidFill>
                <a:latin typeface="Times New Roman" panose="02020603050405020304" pitchFamily="18" charset="0"/>
                <a:ea typeface="宋体" panose="02010600030101010101" pitchFamily="2" charset="-122"/>
                <a:cs typeface="+mn-cs"/>
              </a:rPr>
              <a:t>Dueling</a:t>
            </a:r>
            <a:r>
              <a:rPr lang="en-GB" altLang="de-DE" sz="1600" b="0" dirty="0">
                <a:solidFill>
                  <a:schemeClr val="accent2"/>
                </a:solidFill>
                <a:latin typeface="Times New Roman" panose="02020603050405020304" pitchFamily="18" charset="0"/>
                <a:ea typeface="宋体" panose="02010600030101010101" pitchFamily="2" charset="-122"/>
                <a:cs typeface="+mn-cs"/>
              </a:rPr>
              <a:t> Deep Q -Learning Approach</a:t>
            </a:r>
            <a:r>
              <a:rPr lang="en-GB" altLang="de-DE" sz="1600" b="0" dirty="0">
                <a:solidFill>
                  <a:schemeClr val="tx1"/>
                </a:solidFill>
                <a:latin typeface="Times New Roman" panose="02020603050405020304" pitchFamily="18" charset="0"/>
                <a:ea typeface="宋体" panose="02010600030101010101" pitchFamily="2" charset="-122"/>
                <a:cs typeface="+mn-cs"/>
              </a:rPr>
              <a:t>," vol. 5, no. 4, pp. 1086-1100, Dec. 2019.</a:t>
            </a:r>
          </a:p>
          <a:p>
            <a:pPr marL="627063" indent="-342900">
              <a:spcBef>
                <a:spcPct val="20000"/>
              </a:spcBef>
              <a:buClrTx/>
              <a:buFont typeface="Arial" panose="020B0604020202020204" pitchFamily="34" charset="0"/>
              <a:buChar char="•"/>
            </a:pPr>
            <a:r>
              <a:rPr lang="en-GB" altLang="de-DE" sz="1600" b="0" dirty="0">
                <a:solidFill>
                  <a:schemeClr val="tx1"/>
                </a:solidFill>
                <a:latin typeface="Times New Roman" panose="02020603050405020304" pitchFamily="18" charset="0"/>
                <a:ea typeface="宋体" panose="02010600030101010101" pitchFamily="2" charset="-122"/>
                <a:cs typeface="+mn-cs"/>
              </a:rPr>
              <a:t>E. </a:t>
            </a:r>
            <a:r>
              <a:rPr lang="en-GB" altLang="de-DE" sz="1600" b="0" dirty="0" err="1">
                <a:solidFill>
                  <a:schemeClr val="tx1"/>
                </a:solidFill>
                <a:latin typeface="Times New Roman" panose="02020603050405020304" pitchFamily="18" charset="0"/>
                <a:ea typeface="宋体" panose="02010600030101010101" pitchFamily="2" charset="-122"/>
                <a:cs typeface="+mn-cs"/>
              </a:rPr>
              <a:t>Balevi</a:t>
            </a:r>
            <a:r>
              <a:rPr lang="en-GB" altLang="de-DE" sz="1600" b="0" dirty="0">
                <a:solidFill>
                  <a:schemeClr val="tx1"/>
                </a:solidFill>
                <a:latin typeface="Times New Roman" panose="02020603050405020304" pitchFamily="18" charset="0"/>
                <a:ea typeface="宋体" panose="02010600030101010101" pitchFamily="2" charset="-122"/>
                <a:cs typeface="+mn-cs"/>
              </a:rPr>
              <a:t> and J. G. Andrews, "</a:t>
            </a:r>
            <a:r>
              <a:rPr lang="en-GB" altLang="de-DE" sz="1600" b="0" dirty="0">
                <a:solidFill>
                  <a:schemeClr val="accent2"/>
                </a:solidFill>
                <a:latin typeface="Times New Roman" panose="02020603050405020304" pitchFamily="18" charset="0"/>
                <a:ea typeface="宋体" panose="02010600030101010101" pitchFamily="2" charset="-122"/>
                <a:cs typeface="+mn-cs"/>
              </a:rPr>
              <a:t>Online Antenna Tuning in Heterogeneous Cellular Networks With Deep Reinforcement Learning</a:t>
            </a:r>
            <a:r>
              <a:rPr lang="en-GB" altLang="de-DE" sz="1600" b="0" dirty="0">
                <a:solidFill>
                  <a:schemeClr val="tx1"/>
                </a:solidFill>
                <a:latin typeface="Times New Roman" panose="02020603050405020304" pitchFamily="18" charset="0"/>
                <a:ea typeface="宋体" panose="02010600030101010101" pitchFamily="2" charset="-122"/>
                <a:cs typeface="+mn-cs"/>
              </a:rPr>
              <a:t>," vol. 5, no. 4, pp. 1113-1124, Dec. 2019.</a:t>
            </a:r>
          </a:p>
          <a:p>
            <a:pPr marL="627063" indent="-342900">
              <a:spcBef>
                <a:spcPct val="20000"/>
              </a:spcBef>
              <a:buClrTx/>
              <a:buFont typeface="Arial" panose="020B0604020202020204" pitchFamily="34" charset="0"/>
              <a:buChar char="•"/>
            </a:pPr>
            <a:r>
              <a:rPr lang="en-GB" altLang="de-DE" sz="1600" b="0" dirty="0">
                <a:solidFill>
                  <a:schemeClr val="tx1"/>
                </a:solidFill>
                <a:latin typeface="Times New Roman" panose="02020603050405020304" pitchFamily="18" charset="0"/>
                <a:ea typeface="宋体" panose="02010600030101010101" pitchFamily="2" charset="-122"/>
                <a:cs typeface="+mn-cs"/>
              </a:rPr>
              <a:t>M. K. Sharma, A. </a:t>
            </a:r>
            <a:r>
              <a:rPr lang="en-GB" altLang="de-DE" sz="1600" b="0" dirty="0" err="1">
                <a:solidFill>
                  <a:schemeClr val="tx1"/>
                </a:solidFill>
                <a:latin typeface="Times New Roman" panose="02020603050405020304" pitchFamily="18" charset="0"/>
                <a:ea typeface="宋体" panose="02010600030101010101" pitchFamily="2" charset="-122"/>
                <a:cs typeface="+mn-cs"/>
              </a:rPr>
              <a:t>Zappone</a:t>
            </a:r>
            <a:r>
              <a:rPr lang="en-GB" altLang="de-DE" sz="1600" b="0" dirty="0">
                <a:solidFill>
                  <a:schemeClr val="tx1"/>
                </a:solidFill>
                <a:latin typeface="Times New Roman" panose="02020603050405020304" pitchFamily="18" charset="0"/>
                <a:ea typeface="宋体" panose="02010600030101010101" pitchFamily="2" charset="-122"/>
                <a:cs typeface="+mn-cs"/>
              </a:rPr>
              <a:t>, M. </a:t>
            </a:r>
            <a:r>
              <a:rPr lang="en-GB" altLang="de-DE" sz="1600" b="0" dirty="0" err="1">
                <a:solidFill>
                  <a:schemeClr val="tx1"/>
                </a:solidFill>
                <a:latin typeface="Times New Roman" panose="02020603050405020304" pitchFamily="18" charset="0"/>
                <a:ea typeface="宋体" panose="02010600030101010101" pitchFamily="2" charset="-122"/>
                <a:cs typeface="+mn-cs"/>
              </a:rPr>
              <a:t>Assaad</a:t>
            </a:r>
            <a:r>
              <a:rPr lang="en-GB" altLang="de-DE" sz="1600" b="0" dirty="0">
                <a:solidFill>
                  <a:schemeClr val="tx1"/>
                </a:solidFill>
                <a:latin typeface="Times New Roman" panose="02020603050405020304" pitchFamily="18" charset="0"/>
                <a:ea typeface="宋体" panose="02010600030101010101" pitchFamily="2" charset="-122"/>
                <a:cs typeface="+mn-cs"/>
              </a:rPr>
              <a:t>, M. </a:t>
            </a:r>
            <a:r>
              <a:rPr lang="en-GB" altLang="de-DE" sz="1600" b="0" dirty="0" err="1">
                <a:solidFill>
                  <a:schemeClr val="tx1"/>
                </a:solidFill>
                <a:latin typeface="Times New Roman" panose="02020603050405020304" pitchFamily="18" charset="0"/>
                <a:ea typeface="宋体" panose="02010600030101010101" pitchFamily="2" charset="-122"/>
                <a:cs typeface="+mn-cs"/>
              </a:rPr>
              <a:t>Debbah</a:t>
            </a:r>
            <a:r>
              <a:rPr lang="en-GB" altLang="de-DE" sz="1600" b="0" dirty="0">
                <a:solidFill>
                  <a:schemeClr val="tx1"/>
                </a:solidFill>
                <a:latin typeface="Times New Roman" panose="02020603050405020304" pitchFamily="18" charset="0"/>
                <a:ea typeface="宋体" panose="02010600030101010101" pitchFamily="2" charset="-122"/>
                <a:cs typeface="+mn-cs"/>
              </a:rPr>
              <a:t> and S. </a:t>
            </a:r>
            <a:r>
              <a:rPr lang="en-GB" altLang="de-DE" sz="1600" b="0" dirty="0" err="1">
                <a:solidFill>
                  <a:schemeClr val="tx1"/>
                </a:solidFill>
                <a:latin typeface="Times New Roman" panose="02020603050405020304" pitchFamily="18" charset="0"/>
                <a:ea typeface="宋体" panose="02010600030101010101" pitchFamily="2" charset="-122"/>
                <a:cs typeface="+mn-cs"/>
              </a:rPr>
              <a:t>Vassilaras</a:t>
            </a:r>
            <a:r>
              <a:rPr lang="en-GB" altLang="de-DE" sz="1600" b="0" dirty="0">
                <a:solidFill>
                  <a:schemeClr val="tx1"/>
                </a:solidFill>
                <a:latin typeface="Times New Roman" panose="02020603050405020304" pitchFamily="18" charset="0"/>
                <a:ea typeface="宋体" panose="02010600030101010101" pitchFamily="2" charset="-122"/>
                <a:cs typeface="+mn-cs"/>
              </a:rPr>
              <a:t>, "</a:t>
            </a:r>
            <a:r>
              <a:rPr lang="en-GB" altLang="de-DE" sz="1600" b="0" dirty="0">
                <a:solidFill>
                  <a:schemeClr val="accent2"/>
                </a:solidFill>
                <a:latin typeface="Times New Roman" panose="02020603050405020304" pitchFamily="18" charset="0"/>
                <a:ea typeface="宋体" panose="02010600030101010101" pitchFamily="2" charset="-122"/>
                <a:cs typeface="+mn-cs"/>
              </a:rPr>
              <a:t>Distributed Power Control for Large Energy Harvesting Networks: A Multi-Agent Deep Reinforcement Learning Approach</a:t>
            </a:r>
            <a:r>
              <a:rPr lang="en-GB" altLang="de-DE" sz="1600" b="0" dirty="0">
                <a:solidFill>
                  <a:schemeClr val="tx1"/>
                </a:solidFill>
                <a:latin typeface="Times New Roman" panose="02020603050405020304" pitchFamily="18" charset="0"/>
                <a:ea typeface="宋体" panose="02010600030101010101" pitchFamily="2" charset="-122"/>
                <a:cs typeface="+mn-cs"/>
              </a:rPr>
              <a:t>," vol. 5, no. 4, pp. 1140-1154, Dec. 2019.</a:t>
            </a:r>
            <a:endParaRPr lang="en-US" altLang="zh-CN" sz="1600" b="0" dirty="0">
              <a:solidFill>
                <a:schemeClr val="tx1"/>
              </a:solidFill>
              <a:latin typeface="Times New Roman" panose="02020603050405020304" pitchFamily="18" charset="0"/>
              <a:ea typeface="宋体" panose="02010600030101010101" pitchFamily="2" charset="-122"/>
              <a:cs typeface="+mn-cs"/>
            </a:endParaRPr>
          </a:p>
          <a:p>
            <a:pPr marL="627063" indent="-342900">
              <a:spcBef>
                <a:spcPct val="20000"/>
              </a:spcBef>
              <a:buClrTx/>
              <a:buFont typeface="Arial" panose="020B0604020202020204" pitchFamily="34" charset="0"/>
              <a:buChar char="•"/>
            </a:pPr>
            <a:r>
              <a:rPr lang="en-GB" altLang="de-DE" sz="1600" b="0" dirty="0">
                <a:solidFill>
                  <a:schemeClr val="tx1"/>
                </a:solidFill>
                <a:latin typeface="Times New Roman" panose="02020603050405020304" pitchFamily="18" charset="0"/>
                <a:ea typeface="宋体" panose="02010600030101010101" pitchFamily="2" charset="-122"/>
                <a:cs typeface="+mn-cs"/>
              </a:rPr>
              <a:t>C. Dai, K. Zhu, R. Wang and B. Chen, “</a:t>
            </a:r>
            <a:r>
              <a:rPr lang="en-GB" altLang="de-DE" sz="1600" b="0" dirty="0">
                <a:solidFill>
                  <a:schemeClr val="accent2"/>
                </a:solidFill>
                <a:latin typeface="Times New Roman" panose="02020603050405020304" pitchFamily="18" charset="0"/>
                <a:ea typeface="宋体" panose="02010600030101010101" pitchFamily="2" charset="-122"/>
                <a:cs typeface="+mn-cs"/>
              </a:rPr>
              <a:t>Contextual Multi-Armed Bandit for Cache-Aware Decoupled Multiple Association in UDNs: A Deep Learning Approach</a:t>
            </a:r>
            <a:r>
              <a:rPr lang="en-GB" altLang="de-DE" sz="1600" b="0" dirty="0">
                <a:solidFill>
                  <a:schemeClr val="tx1"/>
                </a:solidFill>
                <a:latin typeface="Times New Roman" panose="02020603050405020304" pitchFamily="18" charset="0"/>
                <a:ea typeface="宋体" panose="02010600030101010101" pitchFamily="2" charset="-122"/>
                <a:cs typeface="+mn-cs"/>
              </a:rPr>
              <a:t>,” vol. 5, no. 4, pp. 1046-1059, Dec. 2019</a:t>
            </a:r>
            <a:r>
              <a:rPr lang="en-US" altLang="de-DE" sz="1600" b="0" dirty="0">
                <a:solidFill>
                  <a:schemeClr val="tx1"/>
                </a:solidFill>
                <a:latin typeface="Times New Roman" panose="02020603050405020304" pitchFamily="18" charset="0"/>
                <a:ea typeface="宋体" panose="02010600030101010101" pitchFamily="2" charset="-122"/>
                <a:cs typeface="+mn-cs"/>
              </a:rPr>
              <a:t>.</a:t>
            </a:r>
          </a:p>
          <a:p>
            <a:pPr marL="627063" indent="-342900">
              <a:spcBef>
                <a:spcPct val="20000"/>
              </a:spcBef>
              <a:buClrTx/>
              <a:buFont typeface="Arial" panose="020B0604020202020204" pitchFamily="34" charset="0"/>
              <a:buChar char="•"/>
            </a:pPr>
            <a:r>
              <a:rPr lang="en-GB" altLang="de-DE" sz="1600" b="0" dirty="0">
                <a:solidFill>
                  <a:schemeClr val="tx1"/>
                </a:solidFill>
                <a:latin typeface="Times New Roman" panose="02020603050405020304" pitchFamily="18" charset="0"/>
                <a:ea typeface="宋体" panose="02010600030101010101" pitchFamily="2" charset="-122"/>
                <a:cs typeface="+mn-cs"/>
              </a:rPr>
              <a:t>Z. Ning et al., "</a:t>
            </a:r>
            <a:r>
              <a:rPr lang="en-GB" altLang="de-DE" sz="1600" b="0" dirty="0">
                <a:solidFill>
                  <a:schemeClr val="accent2"/>
                </a:solidFill>
                <a:latin typeface="Times New Roman" panose="02020603050405020304" pitchFamily="18" charset="0"/>
                <a:ea typeface="宋体" panose="02010600030101010101" pitchFamily="2" charset="-122"/>
                <a:cs typeface="+mn-cs"/>
              </a:rPr>
              <a:t>Deep Reinforcement Learning for Intelligent Internet of Vehicles: An Energy-Efficient Computational Offloading Scheme</a:t>
            </a:r>
            <a:r>
              <a:rPr lang="en-GB" altLang="de-DE" sz="1600" b="0" dirty="0">
                <a:solidFill>
                  <a:schemeClr val="tx1"/>
                </a:solidFill>
                <a:latin typeface="Times New Roman" panose="02020603050405020304" pitchFamily="18" charset="0"/>
                <a:ea typeface="宋体" panose="02010600030101010101" pitchFamily="2" charset="-122"/>
                <a:cs typeface="+mn-cs"/>
              </a:rPr>
              <a:t>," vol. 5, no. 4, pp. 1060-1072, Dec. 2019.</a:t>
            </a:r>
          </a:p>
        </p:txBody>
      </p:sp>
    </p:spTree>
    <p:extLst>
      <p:ext uri="{BB962C8B-B14F-4D97-AF65-F5344CB8AC3E}">
        <p14:creationId xmlns:p14="http://schemas.microsoft.com/office/powerpoint/2010/main" val="31221927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1">
            <a:extLst>
              <a:ext uri="{FF2B5EF4-FFF2-40B4-BE49-F238E27FC236}">
                <a16:creationId xmlns:a16="http://schemas.microsoft.com/office/drawing/2014/main" id="{12802616-800D-40F5-AA36-89A5B39BC4F4}"/>
              </a:ext>
            </a:extLst>
          </p:cNvPr>
          <p:cNvSpPr txBox="1">
            <a:spLocks noChangeArrowheads="1"/>
          </p:cNvSpPr>
          <p:nvPr/>
        </p:nvSpPr>
        <p:spPr bwMode="auto">
          <a:xfrm>
            <a:off x="3505200" y="6424613"/>
            <a:ext cx="20939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spcBef>
                <a:spcPct val="0"/>
              </a:spcBef>
              <a:buClrTx/>
              <a:buFontTx/>
              <a:buNone/>
            </a:pPr>
            <a:fld id="{43AFAA21-A6F9-40AA-BCBC-3057B5881FC0}" type="slidenum">
              <a:rPr lang="en-GB" altLang="de-DE" sz="1400"/>
              <a:pPr algn="ctr" eaLnBrk="1" hangingPunct="1">
                <a:spcBef>
                  <a:spcPct val="0"/>
                </a:spcBef>
                <a:buClrTx/>
                <a:buFontTx/>
                <a:buNone/>
              </a:pPr>
              <a:t>17</a:t>
            </a:fld>
            <a:endParaRPr lang="en-GB" altLang="de-DE" sz="1400"/>
          </a:p>
        </p:txBody>
      </p:sp>
      <p:sp>
        <p:nvSpPr>
          <p:cNvPr id="28675" name="Text Box 2">
            <a:extLst>
              <a:ext uri="{FF2B5EF4-FFF2-40B4-BE49-F238E27FC236}">
                <a16:creationId xmlns:a16="http://schemas.microsoft.com/office/drawing/2014/main" id="{30D94A35-515E-40DF-B423-4A18DB399293}"/>
              </a:ext>
            </a:extLst>
          </p:cNvPr>
          <p:cNvSpPr txBox="1">
            <a:spLocks noChangeArrowheads="1"/>
          </p:cNvSpPr>
          <p:nvPr/>
        </p:nvSpPr>
        <p:spPr bwMode="auto">
          <a:xfrm>
            <a:off x="457200" y="-46038"/>
            <a:ext cx="8224838" cy="1231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lnSpc>
                <a:spcPct val="90000"/>
              </a:lnSpc>
              <a:spcBef>
                <a:spcPct val="0"/>
              </a:spcBef>
              <a:buClrTx/>
              <a:buFontTx/>
              <a:buNone/>
            </a:pPr>
            <a:r>
              <a:rPr lang="en-GB" altLang="de-DE" sz="3600" b="0" dirty="0">
                <a:solidFill>
                  <a:srgbClr val="FFFFFF"/>
                </a:solidFill>
              </a:rPr>
              <a:t>You Can Contribute</a:t>
            </a:r>
          </a:p>
        </p:txBody>
      </p:sp>
      <p:sp>
        <p:nvSpPr>
          <p:cNvPr id="4" name="Text Box 3">
            <a:extLst>
              <a:ext uri="{FF2B5EF4-FFF2-40B4-BE49-F238E27FC236}">
                <a16:creationId xmlns:a16="http://schemas.microsoft.com/office/drawing/2014/main" id="{7A43BCD0-8F7F-4C34-ABAA-014F5A772969}"/>
              </a:ext>
            </a:extLst>
          </p:cNvPr>
          <p:cNvSpPr txBox="1">
            <a:spLocks noChangeArrowheads="1"/>
          </p:cNvSpPr>
          <p:nvPr/>
        </p:nvSpPr>
        <p:spPr bwMode="auto">
          <a:xfrm>
            <a:off x="354013" y="1268413"/>
            <a:ext cx="8431212" cy="4608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marL="285750" indent="-285750">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marL="1028700">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marL="342900" indent="-342900" eaLnBrk="1" hangingPunct="1">
              <a:spcBef>
                <a:spcPts val="700"/>
              </a:spcBef>
              <a:buClrTx/>
              <a:buFont typeface="Arial" panose="020B0604020202020204" pitchFamily="34" charset="0"/>
              <a:buChar char="•"/>
            </a:pPr>
            <a:r>
              <a:rPr lang="en-GB" altLang="de-DE" sz="2400" b="0" dirty="0">
                <a:solidFill>
                  <a:schemeClr val="accent2"/>
                </a:solidFill>
                <a:latin typeface="Tahoma" panose="020B0604030504040204" pitchFamily="34" charset="0"/>
              </a:rPr>
              <a:t>As an Author:</a:t>
            </a:r>
          </a:p>
          <a:p>
            <a:pPr lvl="1" eaLnBrk="1" hangingPunct="1">
              <a:buClrTx/>
              <a:buFont typeface="Arial" panose="020B0604020202020204" pitchFamily="34" charset="0"/>
              <a:buChar char="•"/>
            </a:pPr>
            <a:r>
              <a:rPr lang="en-GB" altLang="zh-CN" sz="2000" b="0" dirty="0">
                <a:solidFill>
                  <a:schemeClr val="tx1"/>
                </a:solidFill>
                <a:latin typeface="Tahoma" panose="020B0604030504040204" pitchFamily="34" charset="0"/>
              </a:rPr>
              <a:t>If you are working on the area of</a:t>
            </a:r>
            <a:r>
              <a:rPr lang="zh-CN" altLang="en-US" sz="2000" b="0" dirty="0">
                <a:solidFill>
                  <a:schemeClr val="tx1"/>
                </a:solidFill>
                <a:latin typeface="Tahoma" panose="020B0604030504040204" pitchFamily="34" charset="0"/>
              </a:rPr>
              <a:t> </a:t>
            </a:r>
            <a:r>
              <a:rPr lang="en-US" altLang="zh-CN" sz="2000" b="0" dirty="0">
                <a:solidFill>
                  <a:schemeClr val="tx1"/>
                </a:solidFill>
                <a:latin typeface="Tahoma" panose="020B0604030504040204" pitchFamily="34" charset="0"/>
              </a:rPr>
              <a:t>cognitive radio,</a:t>
            </a:r>
            <a:r>
              <a:rPr lang="en-GB" altLang="zh-CN" sz="2000" b="0" dirty="0">
                <a:solidFill>
                  <a:schemeClr val="tx1"/>
                </a:solidFill>
                <a:latin typeface="Tahoma" panose="020B0604030504040204" pitchFamily="34" charset="0"/>
              </a:rPr>
              <a:t> AI, and machine learning for communications and networking, you cannot miss </a:t>
            </a:r>
            <a:r>
              <a:rPr lang="en-GB" altLang="zh-CN" sz="2000" b="0" i="1" dirty="0">
                <a:solidFill>
                  <a:schemeClr val="tx1"/>
                </a:solidFill>
                <a:latin typeface="Tahoma" panose="020B0604030504040204" pitchFamily="34" charset="0"/>
              </a:rPr>
              <a:t>IEEE TCCN.</a:t>
            </a:r>
          </a:p>
          <a:p>
            <a:pPr lvl="1" eaLnBrk="1" hangingPunct="1">
              <a:buClrTx/>
              <a:buFont typeface="Arial" panose="020B0604020202020204" pitchFamily="34" charset="0"/>
              <a:buChar char="•"/>
            </a:pPr>
            <a:endParaRPr lang="en-GB" altLang="de-DE" sz="2000" b="0" i="1" dirty="0">
              <a:solidFill>
                <a:schemeClr val="accent2"/>
              </a:solidFill>
              <a:latin typeface="Tahoma" panose="020B0604030504040204" pitchFamily="34" charset="0"/>
            </a:endParaRPr>
          </a:p>
          <a:p>
            <a:pPr marL="342900" lvl="1" indent="-342900" eaLnBrk="1" hangingPunct="1">
              <a:buClrTx/>
              <a:buFont typeface="Arial" panose="020B0604020202020204" pitchFamily="34" charset="0"/>
              <a:buChar char="•"/>
            </a:pPr>
            <a:r>
              <a:rPr lang="en-GB" altLang="de-DE" sz="2400" b="0" dirty="0">
                <a:solidFill>
                  <a:schemeClr val="accent2"/>
                </a:solidFill>
                <a:latin typeface="Tahoma" panose="020B0604030504040204" pitchFamily="34" charset="0"/>
                <a:ea typeface="MS PGothic" panose="020B0600070205080204" pitchFamily="34" charset="-128"/>
              </a:rPr>
              <a:t>To promote the transactions</a:t>
            </a:r>
          </a:p>
          <a:p>
            <a:pPr lvl="1" eaLnBrk="1" hangingPunct="1">
              <a:buClrTx/>
              <a:buFont typeface="Arial" panose="020B0604020202020204" pitchFamily="34" charset="0"/>
              <a:buChar char="•"/>
            </a:pPr>
            <a:r>
              <a:rPr lang="en-GB" altLang="de-DE" sz="2000" b="0" dirty="0">
                <a:solidFill>
                  <a:schemeClr val="tx1"/>
                </a:solidFill>
                <a:latin typeface="Tahoma" panose="020B0604030504040204" pitchFamily="34" charset="0"/>
              </a:rPr>
              <a:t>Please help to publicize the </a:t>
            </a:r>
            <a:r>
              <a:rPr lang="en-GB" altLang="de-DE" sz="2000" b="0" i="1" dirty="0">
                <a:solidFill>
                  <a:schemeClr val="tx1"/>
                </a:solidFill>
                <a:latin typeface="Tahoma" panose="020B0604030504040204" pitchFamily="34" charset="0"/>
              </a:rPr>
              <a:t>IEEE TCCN</a:t>
            </a:r>
            <a:r>
              <a:rPr lang="en-GB" altLang="de-DE" sz="2000" b="0" dirty="0">
                <a:solidFill>
                  <a:schemeClr val="tx1"/>
                </a:solidFill>
                <a:latin typeface="Tahoma" panose="020B0604030504040204" pitchFamily="34" charset="0"/>
              </a:rPr>
              <a:t>!</a:t>
            </a:r>
          </a:p>
          <a:p>
            <a:pPr marL="0" indent="0" eaLnBrk="1" hangingPunct="1">
              <a:spcBef>
                <a:spcPts val="700"/>
              </a:spcBef>
              <a:buClrTx/>
              <a:buSzTx/>
              <a:tabLst/>
            </a:pPr>
            <a:endParaRPr lang="en-GB" altLang="de-DE" sz="2400" b="0" dirty="0">
              <a:solidFill>
                <a:srgbClr val="3333CC"/>
              </a:solidFill>
              <a:latin typeface="Tahoma" panose="020B0604030504040204" pitchFamily="34" charset="0"/>
            </a:endParaRPr>
          </a:p>
          <a:p>
            <a:pPr marL="342900" indent="-342900" eaLnBrk="1" hangingPunct="1">
              <a:spcBef>
                <a:spcPts val="700"/>
              </a:spcBef>
              <a:buClrTx/>
              <a:buFont typeface="Arial" panose="020B0604020202020204" pitchFamily="34" charset="0"/>
              <a:buChar char="•"/>
            </a:pPr>
            <a:r>
              <a:rPr lang="en-GB" altLang="de-DE" sz="2400" b="0" dirty="0">
                <a:solidFill>
                  <a:schemeClr val="accent2"/>
                </a:solidFill>
                <a:latin typeface="Tahoma" panose="020B0604030504040204" pitchFamily="34" charset="0"/>
              </a:rPr>
              <a:t>If you are interested to propose a special issue/section or to be an editor of TCCN, pls email to:</a:t>
            </a:r>
          </a:p>
          <a:p>
            <a:pPr marL="1314450" lvl="3" indent="0" eaLnBrk="1" hangingPunct="1">
              <a:buClrTx/>
              <a:buSzTx/>
              <a:tabLst/>
            </a:pPr>
            <a:endParaRPr lang="en-GB" altLang="de-DE" b="0" dirty="0">
              <a:solidFill>
                <a:srgbClr val="3333CC"/>
              </a:solidFill>
              <a:latin typeface="Tahoma" panose="020B0604030504040204" pitchFamily="34" charset="0"/>
            </a:endParaRPr>
          </a:p>
          <a:p>
            <a:pPr marL="1314450" lvl="3" indent="0" eaLnBrk="1" hangingPunct="1">
              <a:buClrTx/>
              <a:buSzTx/>
              <a:tabLst/>
            </a:pPr>
            <a:r>
              <a:rPr lang="en-GB" altLang="de-DE" b="0" dirty="0">
                <a:solidFill>
                  <a:schemeClr val="tx1"/>
                </a:solidFill>
                <a:latin typeface="Tahoma" panose="020B0604030504040204" pitchFamily="34" charset="0"/>
              </a:rPr>
              <a:t>     </a:t>
            </a:r>
            <a:r>
              <a:rPr lang="en-GB" altLang="de-DE" sz="2400" b="0" dirty="0">
                <a:solidFill>
                  <a:schemeClr val="tx1"/>
                </a:solidFill>
                <a:latin typeface="Tahoma" panose="020B0604030504040204" pitchFamily="34" charset="0"/>
              </a:rPr>
              <a:t>eic-tccn@uestc.edu.cn</a:t>
            </a:r>
            <a:endParaRPr lang="en-AU" altLang="de-DE" b="0" dirty="0">
              <a:solidFill>
                <a:schemeClr val="tx1"/>
              </a:solidFill>
              <a:latin typeface="Tahoma" panose="020B0604030504040204" pitchFamily="34" charset="0"/>
            </a:endParaRPr>
          </a:p>
          <a:p>
            <a:pPr lvl="1" eaLnBrk="1" hangingPunct="1">
              <a:buClrTx/>
              <a:buFont typeface="Arial" panose="020B0604020202020204" pitchFamily="34" charset="0"/>
              <a:buChar char="•"/>
            </a:pPr>
            <a:endParaRPr lang="en-GB" altLang="de-DE" sz="1600" b="0" dirty="0">
              <a:solidFill>
                <a:schemeClr val="accent2"/>
              </a:solidFill>
              <a:latin typeface="Tahoma" panose="020B0604030504040204" pitchFamily="34" charset="0"/>
              <a:ea typeface="MS PGothic" panose="020B0600070205080204" pitchFamily="34" charset="-128"/>
            </a:endParaRPr>
          </a:p>
          <a:p>
            <a:pPr lvl="1" eaLnBrk="1" hangingPunct="1">
              <a:buClrTx/>
              <a:buFont typeface="Arial" panose="020B0604020202020204" pitchFamily="34" charset="0"/>
              <a:buChar char="•"/>
            </a:pPr>
            <a:endParaRPr lang="en-GB" altLang="de-DE" sz="1600" b="0" dirty="0">
              <a:solidFill>
                <a:schemeClr val="accent2"/>
              </a:solidFill>
              <a:latin typeface="Tahoma" panose="020B0604030504040204" pitchFamily="34" charset="0"/>
              <a:ea typeface="MS PGothic" panose="020B0600070205080204" pitchFamily="34" charset="-128"/>
            </a:endParaRPr>
          </a:p>
          <a:p>
            <a:pPr eaLnBrk="1" hangingPunct="1">
              <a:spcBef>
                <a:spcPts val="700"/>
              </a:spcBef>
              <a:buClrTx/>
            </a:pPr>
            <a:endParaRPr lang="en-GB" altLang="de-DE" sz="1600" dirty="0">
              <a:solidFill>
                <a:schemeClr val="accent2"/>
              </a:solidFill>
              <a:latin typeface="Tahoma" panose="020B0604030504040204" pitchFamily="34" charset="0"/>
            </a:endParaRPr>
          </a:p>
          <a:p>
            <a:pPr eaLnBrk="1" hangingPunct="1">
              <a:spcBef>
                <a:spcPts val="700"/>
              </a:spcBef>
              <a:buClrTx/>
              <a:buFontTx/>
              <a:buNone/>
            </a:pPr>
            <a:endParaRPr lang="en-GB" altLang="de-DE" sz="1600" dirty="0">
              <a:solidFill>
                <a:schemeClr val="accent2"/>
              </a:solidFill>
              <a:latin typeface="Tahoma" panose="020B0604030504040204" pitchFamily="34" charset="0"/>
            </a:endParaRPr>
          </a:p>
          <a:p>
            <a:pPr eaLnBrk="1" hangingPunct="1">
              <a:spcBef>
                <a:spcPts val="700"/>
              </a:spcBef>
              <a:buFont typeface="Arial" panose="020B0604020202020204" pitchFamily="34" charset="0"/>
              <a:buNone/>
            </a:pPr>
            <a:endParaRPr lang="en-GB" altLang="de-DE" sz="1600" dirty="0">
              <a:solidFill>
                <a:schemeClr val="accent2"/>
              </a:solidFill>
              <a:latin typeface="Tahoma" panose="020B0604030504040204" pitchFamily="34" charset="0"/>
            </a:endParaRPr>
          </a:p>
          <a:p>
            <a:pPr eaLnBrk="1" hangingPunct="1">
              <a:spcBef>
                <a:spcPts val="700"/>
              </a:spcBef>
              <a:buClrTx/>
              <a:buFontTx/>
              <a:buNone/>
            </a:pPr>
            <a:endParaRPr lang="en-GB" altLang="de-DE" sz="1600" dirty="0">
              <a:solidFill>
                <a:schemeClr val="accent2"/>
              </a:solidFill>
              <a:latin typeface="Tahoma" panose="020B0604030504040204" pitchFamily="34" charset="0"/>
            </a:endParaRPr>
          </a:p>
        </p:txBody>
      </p:sp>
    </p:spTree>
    <p:extLst>
      <p:ext uri="{BB962C8B-B14F-4D97-AF65-F5344CB8AC3E}">
        <p14:creationId xmlns:p14="http://schemas.microsoft.com/office/powerpoint/2010/main" val="214395633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a:extLst>
              <a:ext uri="{FF2B5EF4-FFF2-40B4-BE49-F238E27FC236}">
                <a16:creationId xmlns:a16="http://schemas.microsoft.com/office/drawing/2014/main" id="{D8B10298-08FE-4469-94E2-C60590B71800}"/>
              </a:ext>
            </a:extLst>
          </p:cNvPr>
          <p:cNvSpPr txBox="1">
            <a:spLocks noChangeArrowheads="1"/>
          </p:cNvSpPr>
          <p:nvPr/>
        </p:nvSpPr>
        <p:spPr bwMode="auto">
          <a:xfrm>
            <a:off x="3505200" y="6424613"/>
            <a:ext cx="20939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spcBef>
                <a:spcPct val="0"/>
              </a:spcBef>
              <a:buClrTx/>
              <a:buFontTx/>
              <a:buNone/>
            </a:pPr>
            <a:fld id="{AD5F0C01-2082-4EBA-8BA6-219DED005A9E}" type="slidenum">
              <a:rPr lang="en-GB" altLang="de-DE" sz="1400"/>
              <a:pPr algn="ctr" eaLnBrk="1" hangingPunct="1">
                <a:spcBef>
                  <a:spcPct val="0"/>
                </a:spcBef>
                <a:buClrTx/>
                <a:buFontTx/>
                <a:buNone/>
              </a:pPr>
              <a:t>2</a:t>
            </a:fld>
            <a:endParaRPr lang="en-GB" altLang="de-DE" sz="1400"/>
          </a:p>
        </p:txBody>
      </p:sp>
      <p:sp>
        <p:nvSpPr>
          <p:cNvPr id="6147" name="Text Box 2">
            <a:extLst>
              <a:ext uri="{FF2B5EF4-FFF2-40B4-BE49-F238E27FC236}">
                <a16:creationId xmlns:a16="http://schemas.microsoft.com/office/drawing/2014/main" id="{EE31B16D-A867-4EAB-AC03-DDBF29DC4193}"/>
              </a:ext>
            </a:extLst>
          </p:cNvPr>
          <p:cNvSpPr txBox="1">
            <a:spLocks noChangeArrowheads="1"/>
          </p:cNvSpPr>
          <p:nvPr/>
        </p:nvSpPr>
        <p:spPr bwMode="auto">
          <a:xfrm>
            <a:off x="431800" y="44450"/>
            <a:ext cx="822960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lnSpc>
                <a:spcPct val="93000"/>
              </a:lnSpc>
              <a:spcBef>
                <a:spcPct val="0"/>
              </a:spcBef>
              <a:buClrTx/>
              <a:buFontTx/>
              <a:buNone/>
            </a:pPr>
            <a:r>
              <a:rPr lang="en-US" altLang="de-DE" b="0" dirty="0">
                <a:solidFill>
                  <a:srgbClr val="FFFFFF"/>
                </a:solidFill>
              </a:rPr>
              <a:t>IEEE TCCN Journal Scope</a:t>
            </a:r>
            <a:endParaRPr lang="en-GB" altLang="de-DE" b="0" dirty="0">
              <a:solidFill>
                <a:srgbClr val="FFFFFF"/>
              </a:solidFill>
            </a:endParaRPr>
          </a:p>
        </p:txBody>
      </p:sp>
      <p:sp>
        <p:nvSpPr>
          <p:cNvPr id="6148" name="Slide Number Placeholder 2">
            <a:extLst>
              <a:ext uri="{FF2B5EF4-FFF2-40B4-BE49-F238E27FC236}">
                <a16:creationId xmlns:a16="http://schemas.microsoft.com/office/drawing/2014/main" id="{AFFE4017-E53D-45FE-93F2-8CFFB3630AF6}"/>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F984CFD-35F6-48E1-BD43-BE0FB5985501}" type="slidenum">
              <a:rPr lang="en-GB" altLang="de-DE" smtClean="0"/>
              <a:pPr/>
              <a:t>2</a:t>
            </a:fld>
            <a:endParaRPr lang="en-GB" altLang="de-DE"/>
          </a:p>
        </p:txBody>
      </p:sp>
      <p:sp>
        <p:nvSpPr>
          <p:cNvPr id="7" name="Rectangle 2">
            <a:extLst>
              <a:ext uri="{FF2B5EF4-FFF2-40B4-BE49-F238E27FC236}">
                <a16:creationId xmlns:a16="http://schemas.microsoft.com/office/drawing/2014/main" id="{6808C20F-5231-4309-84DD-58B2074AF693}"/>
              </a:ext>
            </a:extLst>
          </p:cNvPr>
          <p:cNvSpPr>
            <a:spLocks noChangeArrowheads="1"/>
          </p:cNvSpPr>
          <p:nvPr/>
        </p:nvSpPr>
        <p:spPr bwMode="auto">
          <a:xfrm>
            <a:off x="323528" y="1499424"/>
            <a:ext cx="820420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ts val="800"/>
              </a:spcBef>
              <a:buClr>
                <a:srgbClr val="000000"/>
              </a:buClr>
              <a:buSzPct val="100000"/>
              <a:buFont typeface="Times New Roman" panose="02020603050405020304" pitchFamily="18" charset="0"/>
              <a:defRPr sz="3200" b="1">
                <a:solidFill>
                  <a:srgbClr val="333399"/>
                </a:solidFill>
                <a:latin typeface="Arial" panose="020B0604020202020204" pitchFamily="34" charset="0"/>
                <a:ea typeface="MS PGothic" panose="020B0600070205080204" pitchFamily="34" charset="-128"/>
                <a:cs typeface="DejaVu Sans" charset="0"/>
              </a:defRPr>
            </a:lvl1pPr>
            <a:lvl2pPr marL="1028700">
              <a:spcBef>
                <a:spcPts val="700"/>
              </a:spcBef>
              <a:buClr>
                <a:srgbClr val="000000"/>
              </a:buClr>
              <a:buSzPct val="100000"/>
              <a:buFont typeface="Times New Roman" panose="02020603050405020304" pitchFamily="18" charset="0"/>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b="1">
                <a:solidFill>
                  <a:srgbClr val="333399"/>
                </a:solidFill>
                <a:latin typeface="Arial" panose="020B0604020202020204" pitchFamily="34" charset="0"/>
                <a:ea typeface="DejaVu Sans" charset="0"/>
                <a:cs typeface="DejaVu Sans" charset="0"/>
              </a:defRPr>
            </a:lvl9pPr>
          </a:lstStyle>
          <a:p>
            <a:pPr marL="265112" lvl="1" indent="0"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zh-CN" sz="2000" b="0" dirty="0">
                <a:solidFill>
                  <a:schemeClr val="accent2"/>
                </a:solidFill>
                <a:latin typeface="Tahoma" panose="020B0604030504040204" pitchFamily="34" charset="0"/>
                <a:ea typeface="MS PGothic" panose="020B0600070205080204" pitchFamily="34" charset="-128"/>
              </a:rPr>
              <a:t>The IEEE Transactions on Cognitive Communications and Networking (TCCN) is committed to timely publishing of high-quality manuscripts that advance the state-of-the-art of cognitive communications and networking research. </a:t>
            </a:r>
            <a:r>
              <a:rPr lang="en-US" altLang="zh-CN" sz="2000" b="0" dirty="0">
                <a:solidFill>
                  <a:srgbClr val="FF0000"/>
                </a:solidFill>
                <a:latin typeface="Tahoma" panose="020B0604030504040204" pitchFamily="34" charset="0"/>
                <a:ea typeface="MS PGothic" panose="020B0600070205080204" pitchFamily="34" charset="-128"/>
              </a:rPr>
              <a:t>The focus of the Transactions will be on “cognitive” behaviors in all aspects of communications and network control</a:t>
            </a:r>
            <a:r>
              <a:rPr lang="en-US" altLang="zh-CN" sz="2000" b="0" dirty="0">
                <a:solidFill>
                  <a:schemeClr val="accent2"/>
                </a:solidFill>
                <a:latin typeface="Tahoma" panose="020B0604030504040204" pitchFamily="34" charset="0"/>
                <a:ea typeface="MS PGothic" panose="020B0600070205080204" pitchFamily="34" charset="-128"/>
              </a:rPr>
              <a:t>, from the PHY functions (including hardware) through the applications (including architecture), and in all kinds of communication networks and systems regardless of type of traffic, transmission media, operating environment, or capabilities of communicating devices. </a:t>
            </a:r>
          </a:p>
        </p:txBody>
      </p:sp>
      <p:sp>
        <p:nvSpPr>
          <p:cNvPr id="8" name="TextBox 7">
            <a:extLst>
              <a:ext uri="{FF2B5EF4-FFF2-40B4-BE49-F238E27FC236}">
                <a16:creationId xmlns:a16="http://schemas.microsoft.com/office/drawing/2014/main" id="{103EA4E1-BEFC-4872-9C4E-20D80F999C3B}"/>
              </a:ext>
            </a:extLst>
          </p:cNvPr>
          <p:cNvSpPr txBox="1"/>
          <p:nvPr/>
        </p:nvSpPr>
        <p:spPr>
          <a:xfrm>
            <a:off x="1979712" y="5004633"/>
            <a:ext cx="4577378" cy="707886"/>
          </a:xfrm>
          <a:prstGeom prst="rect">
            <a:avLst/>
          </a:prstGeom>
          <a:noFill/>
          <a:ln w="12700">
            <a:solidFill>
              <a:schemeClr val="tx1"/>
            </a:solidFill>
          </a:ln>
        </p:spPr>
        <p:txBody>
          <a:bodyPr wrap="square">
            <a:spAutoFit/>
          </a:bodyPr>
          <a:lstStyle/>
          <a:p>
            <a:pPr algn="ctr"/>
            <a:r>
              <a:rPr lang="en-GB" altLang="de-DE" sz="2000" dirty="0">
                <a:solidFill>
                  <a:srgbClr val="FF0000"/>
                </a:solidFill>
                <a:latin typeface="Tahoma" panose="020B0604030504040204" pitchFamily="34" charset="0"/>
                <a:ea typeface="MS PGothic" panose="020B0600070205080204" pitchFamily="34" charset="-128"/>
              </a:rPr>
              <a:t>Cognitive Radio and AI-empowered Communications and Networking</a:t>
            </a:r>
            <a:endParaRPr lang="en-US" sz="2000" dirty="0">
              <a:solidFill>
                <a:srgbClr val="FF0000"/>
              </a:solidFill>
            </a:endParaRPr>
          </a:p>
        </p:txBody>
      </p:sp>
    </p:spTree>
    <p:extLst>
      <p:ext uri="{BB962C8B-B14F-4D97-AF65-F5344CB8AC3E}">
        <p14:creationId xmlns:p14="http://schemas.microsoft.com/office/powerpoint/2010/main" val="14460247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1">
            <a:extLst>
              <a:ext uri="{FF2B5EF4-FFF2-40B4-BE49-F238E27FC236}">
                <a16:creationId xmlns:a16="http://schemas.microsoft.com/office/drawing/2014/main" id="{12802616-800D-40F5-AA36-89A5B39BC4F4}"/>
              </a:ext>
            </a:extLst>
          </p:cNvPr>
          <p:cNvSpPr txBox="1">
            <a:spLocks noChangeArrowheads="1"/>
          </p:cNvSpPr>
          <p:nvPr/>
        </p:nvSpPr>
        <p:spPr bwMode="auto">
          <a:xfrm>
            <a:off x="3505200" y="6424613"/>
            <a:ext cx="20939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spcBef>
                <a:spcPct val="0"/>
              </a:spcBef>
              <a:buClrTx/>
              <a:buFontTx/>
              <a:buNone/>
            </a:pPr>
            <a:fld id="{43AFAA21-A6F9-40AA-BCBC-3057B5881FC0}" type="slidenum">
              <a:rPr lang="en-GB" altLang="de-DE" sz="1400"/>
              <a:pPr algn="ctr" eaLnBrk="1" hangingPunct="1">
                <a:spcBef>
                  <a:spcPct val="0"/>
                </a:spcBef>
                <a:buClrTx/>
                <a:buFontTx/>
                <a:buNone/>
              </a:pPr>
              <a:t>3</a:t>
            </a:fld>
            <a:endParaRPr lang="en-GB" altLang="de-DE" sz="1400"/>
          </a:p>
        </p:txBody>
      </p:sp>
      <p:sp>
        <p:nvSpPr>
          <p:cNvPr id="28675" name="Text Box 2">
            <a:extLst>
              <a:ext uri="{FF2B5EF4-FFF2-40B4-BE49-F238E27FC236}">
                <a16:creationId xmlns:a16="http://schemas.microsoft.com/office/drawing/2014/main" id="{30D94A35-515E-40DF-B423-4A18DB399293}"/>
              </a:ext>
            </a:extLst>
          </p:cNvPr>
          <p:cNvSpPr txBox="1">
            <a:spLocks noChangeArrowheads="1"/>
          </p:cNvSpPr>
          <p:nvPr/>
        </p:nvSpPr>
        <p:spPr bwMode="auto">
          <a:xfrm>
            <a:off x="457200" y="-46038"/>
            <a:ext cx="8224838" cy="1231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lnSpc>
                <a:spcPct val="90000"/>
              </a:lnSpc>
              <a:spcBef>
                <a:spcPct val="0"/>
              </a:spcBef>
              <a:buClrTx/>
              <a:buFontTx/>
              <a:buNone/>
            </a:pPr>
            <a:r>
              <a:rPr lang="en-GB" altLang="de-DE" sz="3600" b="0" dirty="0">
                <a:solidFill>
                  <a:srgbClr val="FFFFFF"/>
                </a:solidFill>
              </a:rPr>
              <a:t>Subject Areas</a:t>
            </a:r>
          </a:p>
        </p:txBody>
      </p:sp>
      <p:sp>
        <p:nvSpPr>
          <p:cNvPr id="28676" name="Text Box 3">
            <a:extLst>
              <a:ext uri="{FF2B5EF4-FFF2-40B4-BE49-F238E27FC236}">
                <a16:creationId xmlns:a16="http://schemas.microsoft.com/office/drawing/2014/main" id="{5AC83166-5DF8-4FD3-AC83-F73064D67BDB}"/>
              </a:ext>
            </a:extLst>
          </p:cNvPr>
          <p:cNvSpPr txBox="1">
            <a:spLocks noChangeArrowheads="1"/>
          </p:cNvSpPr>
          <p:nvPr/>
        </p:nvSpPr>
        <p:spPr bwMode="auto">
          <a:xfrm>
            <a:off x="241621" y="1700808"/>
            <a:ext cx="8466459" cy="2664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marL="285750" indent="-285750">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marL="1028700">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lvl="1" eaLnBrk="1" hangingPunct="1">
              <a:spcAft>
                <a:spcPts val="700"/>
              </a:spcAft>
              <a:buClrTx/>
              <a:buFont typeface="Arial" panose="020B0604020202020204" pitchFamily="34" charset="0"/>
              <a:buChar char="•"/>
            </a:pPr>
            <a:r>
              <a:rPr lang="en-US" altLang="zh-CN" b="0" dirty="0">
                <a:solidFill>
                  <a:schemeClr val="accent2"/>
                </a:solidFill>
                <a:latin typeface="Tahoma" panose="020B0604030504040204" pitchFamily="34" charset="0"/>
                <a:ea typeface="MS PGothic" panose="020B0600070205080204" pitchFamily="34" charset="-128"/>
              </a:rPr>
              <a:t>Area 1:</a:t>
            </a:r>
            <a:r>
              <a:rPr lang="zh-CN" altLang="en-US" b="0" dirty="0">
                <a:solidFill>
                  <a:schemeClr val="accent2"/>
                </a:solidFill>
                <a:latin typeface="Tahoma" panose="020B0604030504040204" pitchFamily="34" charset="0"/>
                <a:ea typeface="MS PGothic" panose="020B0600070205080204" pitchFamily="34" charset="-128"/>
              </a:rPr>
              <a:t> </a:t>
            </a:r>
            <a:r>
              <a:rPr lang="en-GB" altLang="de-DE" b="0" dirty="0">
                <a:solidFill>
                  <a:schemeClr val="accent2"/>
                </a:solidFill>
                <a:latin typeface="Tahoma" panose="020B0604030504040204" pitchFamily="34" charset="0"/>
                <a:ea typeface="MS PGothic" panose="020B0600070205080204" pitchFamily="34" charset="-128"/>
              </a:rPr>
              <a:t>Cognitive Radio</a:t>
            </a:r>
          </a:p>
          <a:p>
            <a:pPr lvl="1" eaLnBrk="1" hangingPunct="1">
              <a:spcAft>
                <a:spcPts val="700"/>
              </a:spcAft>
              <a:buClrTx/>
              <a:buFont typeface="Arial" panose="020B0604020202020204" pitchFamily="34" charset="0"/>
              <a:buChar char="•"/>
            </a:pPr>
            <a:r>
              <a:rPr lang="en-GB" altLang="de-DE" b="0" dirty="0">
                <a:solidFill>
                  <a:schemeClr val="accent2"/>
                </a:solidFill>
                <a:latin typeface="Tahoma" panose="020B0604030504040204" pitchFamily="34" charset="0"/>
                <a:ea typeface="MS PGothic" panose="020B0600070205080204" pitchFamily="34" charset="-128"/>
              </a:rPr>
              <a:t>Area 2: AI-empowered Communications</a:t>
            </a:r>
          </a:p>
          <a:p>
            <a:pPr lvl="1" eaLnBrk="1" hangingPunct="1">
              <a:spcAft>
                <a:spcPts val="700"/>
              </a:spcAft>
              <a:buClrTx/>
              <a:buFont typeface="Arial" panose="020B0604020202020204" pitchFamily="34" charset="0"/>
              <a:buChar char="•"/>
            </a:pPr>
            <a:r>
              <a:rPr lang="en-GB" altLang="de-DE" b="0" dirty="0">
                <a:solidFill>
                  <a:schemeClr val="accent2"/>
                </a:solidFill>
                <a:latin typeface="Tahoma" panose="020B0604030504040204" pitchFamily="34" charset="0"/>
                <a:ea typeface="MS PGothic" panose="020B0600070205080204" pitchFamily="34" charset="-128"/>
              </a:rPr>
              <a:t>Area 3: AI-empowered Networking</a:t>
            </a:r>
          </a:p>
          <a:p>
            <a:pPr lvl="1" eaLnBrk="1" hangingPunct="1">
              <a:spcAft>
                <a:spcPts val="700"/>
              </a:spcAft>
              <a:buClrTx/>
              <a:buFont typeface="Arial" panose="020B0604020202020204" pitchFamily="34" charset="0"/>
              <a:buChar char="•"/>
            </a:pPr>
            <a:r>
              <a:rPr lang="en-GB" altLang="de-DE" b="0" dirty="0">
                <a:solidFill>
                  <a:schemeClr val="accent2"/>
                </a:solidFill>
                <a:latin typeface="Tahoma" panose="020B0604030504040204" pitchFamily="34" charset="0"/>
                <a:ea typeface="MS PGothic" panose="020B0600070205080204" pitchFamily="34" charset="-128"/>
              </a:rPr>
              <a:t>Area 4: AI-empowered Resource Management</a:t>
            </a:r>
          </a:p>
          <a:p>
            <a:pPr lvl="1" eaLnBrk="1" hangingPunct="1">
              <a:buClrTx/>
              <a:buFont typeface="Arial" panose="020B0604020202020204" pitchFamily="34" charset="0"/>
              <a:buChar char="•"/>
            </a:pPr>
            <a:endParaRPr lang="en-GB" altLang="de-DE" sz="2000" b="0" dirty="0">
              <a:solidFill>
                <a:schemeClr val="accent2"/>
              </a:solidFill>
              <a:latin typeface="Tahoma" panose="020B0604030504040204" pitchFamily="34" charset="0"/>
              <a:ea typeface="MS PGothic" panose="020B0600070205080204" pitchFamily="34" charset="-128"/>
            </a:endParaRPr>
          </a:p>
          <a:p>
            <a:pPr lvl="1" eaLnBrk="1" hangingPunct="1">
              <a:buClrTx/>
              <a:buFont typeface="Arial" panose="020B0604020202020204" pitchFamily="34" charset="0"/>
              <a:buChar char="•"/>
            </a:pPr>
            <a:endParaRPr lang="en-AU" altLang="de-DE" sz="2000" b="0" dirty="0">
              <a:solidFill>
                <a:schemeClr val="accent2"/>
              </a:solidFill>
              <a:latin typeface="Tahoma" panose="020B0604030504040204" pitchFamily="34" charset="0"/>
              <a:ea typeface="MS PGothic" panose="020B0600070205080204" pitchFamily="34" charset="-128"/>
            </a:endParaRPr>
          </a:p>
          <a:p>
            <a:pPr lvl="1" eaLnBrk="1" hangingPunct="1">
              <a:buClrTx/>
              <a:buFont typeface="Arial" panose="020B0604020202020204" pitchFamily="34" charset="0"/>
              <a:buChar char="•"/>
            </a:pPr>
            <a:endParaRPr lang="en-GB" altLang="de-DE" sz="2000" b="0" dirty="0">
              <a:solidFill>
                <a:schemeClr val="accent2"/>
              </a:solidFill>
              <a:latin typeface="Tahoma" panose="020B0604030504040204" pitchFamily="34" charset="0"/>
              <a:ea typeface="MS PGothic" panose="020B0600070205080204" pitchFamily="34" charset="-128"/>
            </a:endParaRPr>
          </a:p>
          <a:p>
            <a:pPr lvl="1" eaLnBrk="1" hangingPunct="1">
              <a:buClrTx/>
              <a:buFont typeface="Arial" panose="020B0604020202020204" pitchFamily="34" charset="0"/>
              <a:buChar char="•"/>
            </a:pPr>
            <a:endParaRPr lang="en-GB" altLang="de-DE" sz="2000" b="0" dirty="0">
              <a:solidFill>
                <a:schemeClr val="accent2"/>
              </a:solidFill>
              <a:latin typeface="Tahoma" panose="020B0604030504040204" pitchFamily="34" charset="0"/>
              <a:ea typeface="MS PGothic" panose="020B0600070205080204" pitchFamily="34" charset="-128"/>
            </a:endParaRPr>
          </a:p>
          <a:p>
            <a:pPr eaLnBrk="1" hangingPunct="1">
              <a:spcBef>
                <a:spcPts val="700"/>
              </a:spcBef>
              <a:buClrTx/>
            </a:pPr>
            <a:endParaRPr lang="en-GB" altLang="de-DE" sz="2000" dirty="0">
              <a:solidFill>
                <a:schemeClr val="accent2"/>
              </a:solidFill>
              <a:latin typeface="Tahoma" panose="020B0604030504040204" pitchFamily="34" charset="0"/>
            </a:endParaRPr>
          </a:p>
          <a:p>
            <a:pPr eaLnBrk="1" hangingPunct="1">
              <a:spcBef>
                <a:spcPts val="700"/>
              </a:spcBef>
              <a:buClrTx/>
              <a:buFontTx/>
              <a:buNone/>
            </a:pPr>
            <a:endParaRPr lang="en-GB" altLang="de-DE" sz="2000" dirty="0">
              <a:solidFill>
                <a:schemeClr val="accent2"/>
              </a:solidFill>
              <a:latin typeface="Tahoma" panose="020B0604030504040204" pitchFamily="34" charset="0"/>
            </a:endParaRPr>
          </a:p>
          <a:p>
            <a:pPr eaLnBrk="1" hangingPunct="1">
              <a:spcBef>
                <a:spcPts val="700"/>
              </a:spcBef>
              <a:buFont typeface="Arial" panose="020B0604020202020204" pitchFamily="34" charset="0"/>
              <a:buNone/>
            </a:pPr>
            <a:endParaRPr lang="en-GB" altLang="de-DE" sz="2000" dirty="0">
              <a:solidFill>
                <a:schemeClr val="accent2"/>
              </a:solidFill>
              <a:latin typeface="Tahoma" panose="020B0604030504040204" pitchFamily="34" charset="0"/>
            </a:endParaRPr>
          </a:p>
          <a:p>
            <a:pPr eaLnBrk="1" hangingPunct="1">
              <a:spcBef>
                <a:spcPts val="700"/>
              </a:spcBef>
              <a:buClrTx/>
              <a:buFontTx/>
              <a:buNone/>
            </a:pPr>
            <a:endParaRPr lang="en-GB" altLang="de-DE" sz="2000" dirty="0">
              <a:solidFill>
                <a:schemeClr val="accent2"/>
              </a:solidFill>
              <a:latin typeface="Tahoma" panose="020B0604030504040204" pitchFamily="34" charset="0"/>
            </a:endParaRPr>
          </a:p>
        </p:txBody>
      </p:sp>
    </p:spTree>
    <p:extLst>
      <p:ext uri="{BB962C8B-B14F-4D97-AF65-F5344CB8AC3E}">
        <p14:creationId xmlns:p14="http://schemas.microsoft.com/office/powerpoint/2010/main" val="294431373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1">
            <a:extLst>
              <a:ext uri="{FF2B5EF4-FFF2-40B4-BE49-F238E27FC236}">
                <a16:creationId xmlns:a16="http://schemas.microsoft.com/office/drawing/2014/main" id="{12802616-800D-40F5-AA36-89A5B39BC4F4}"/>
              </a:ext>
            </a:extLst>
          </p:cNvPr>
          <p:cNvSpPr txBox="1">
            <a:spLocks noChangeArrowheads="1"/>
          </p:cNvSpPr>
          <p:nvPr/>
        </p:nvSpPr>
        <p:spPr bwMode="auto">
          <a:xfrm>
            <a:off x="3505200" y="6424613"/>
            <a:ext cx="20939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spcBef>
                <a:spcPct val="0"/>
              </a:spcBef>
              <a:buClrTx/>
              <a:buFontTx/>
              <a:buNone/>
            </a:pPr>
            <a:fld id="{43AFAA21-A6F9-40AA-BCBC-3057B5881FC0}" type="slidenum">
              <a:rPr lang="en-GB" altLang="de-DE" sz="1400"/>
              <a:pPr algn="ctr" eaLnBrk="1" hangingPunct="1">
                <a:spcBef>
                  <a:spcPct val="0"/>
                </a:spcBef>
                <a:buClrTx/>
                <a:buFontTx/>
                <a:buNone/>
              </a:pPr>
              <a:t>4</a:t>
            </a:fld>
            <a:endParaRPr lang="en-GB" altLang="de-DE" sz="1400"/>
          </a:p>
        </p:txBody>
      </p:sp>
      <p:sp>
        <p:nvSpPr>
          <p:cNvPr id="28675" name="Text Box 2">
            <a:extLst>
              <a:ext uri="{FF2B5EF4-FFF2-40B4-BE49-F238E27FC236}">
                <a16:creationId xmlns:a16="http://schemas.microsoft.com/office/drawing/2014/main" id="{30D94A35-515E-40DF-B423-4A18DB399293}"/>
              </a:ext>
            </a:extLst>
          </p:cNvPr>
          <p:cNvSpPr txBox="1">
            <a:spLocks noChangeArrowheads="1"/>
          </p:cNvSpPr>
          <p:nvPr/>
        </p:nvSpPr>
        <p:spPr bwMode="auto">
          <a:xfrm>
            <a:off x="457200" y="-46038"/>
            <a:ext cx="8224838" cy="1231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lnSpc>
                <a:spcPct val="90000"/>
              </a:lnSpc>
              <a:spcBef>
                <a:spcPct val="0"/>
              </a:spcBef>
              <a:buClrTx/>
              <a:buFontTx/>
              <a:buNone/>
            </a:pPr>
            <a:r>
              <a:rPr lang="en-GB" altLang="de-DE" sz="3600" b="0" dirty="0">
                <a:solidFill>
                  <a:srgbClr val="FFFFFF"/>
                </a:solidFill>
              </a:rPr>
              <a:t>Topics of Interest </a:t>
            </a:r>
          </a:p>
        </p:txBody>
      </p:sp>
      <p:sp>
        <p:nvSpPr>
          <p:cNvPr id="28676" name="Text Box 3">
            <a:extLst>
              <a:ext uri="{FF2B5EF4-FFF2-40B4-BE49-F238E27FC236}">
                <a16:creationId xmlns:a16="http://schemas.microsoft.com/office/drawing/2014/main" id="{5AC83166-5DF8-4FD3-AC83-F73064D67BDB}"/>
              </a:ext>
            </a:extLst>
          </p:cNvPr>
          <p:cNvSpPr txBox="1">
            <a:spLocks noChangeArrowheads="1"/>
          </p:cNvSpPr>
          <p:nvPr/>
        </p:nvSpPr>
        <p:spPr bwMode="auto">
          <a:xfrm>
            <a:off x="457200" y="1484784"/>
            <a:ext cx="8466459" cy="4958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marL="285750" indent="-285750">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marL="1028700">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eaLnBrk="1" hangingPunct="1">
              <a:spcBef>
                <a:spcPts val="700"/>
              </a:spcBef>
              <a:buClrTx/>
              <a:buFont typeface="Arial" panose="020B0604020202020204" pitchFamily="34" charset="0"/>
              <a:buChar char="•"/>
            </a:pPr>
            <a:r>
              <a:rPr lang="en-GB" altLang="de-DE" sz="2400" dirty="0">
                <a:solidFill>
                  <a:schemeClr val="accent2"/>
                </a:solidFill>
                <a:latin typeface="Tahoma" panose="020B0604030504040204" pitchFamily="34" charset="0"/>
              </a:rPr>
              <a:t>Topics of Interest (but not limited to)</a:t>
            </a:r>
          </a:p>
          <a:p>
            <a:pPr lvl="1" eaLnBrk="1" hangingPunct="1">
              <a:spcBef>
                <a:spcPts val="300"/>
              </a:spcBef>
              <a:spcAft>
                <a:spcPts val="300"/>
              </a:spcAft>
              <a:buClrTx/>
              <a:buFont typeface="Arial" panose="020B0604020202020204" pitchFamily="34" charset="0"/>
              <a:buChar char="•"/>
            </a:pPr>
            <a:r>
              <a:rPr lang="en-US" altLang="de-DE" sz="1600" b="0" dirty="0">
                <a:solidFill>
                  <a:schemeClr val="accent2"/>
                </a:solidFill>
                <a:latin typeface="Tahoma" panose="020B0604030504040204" pitchFamily="34" charset="0"/>
                <a:ea typeface="MS PGothic" panose="020B0600070205080204" pitchFamily="34" charset="-128"/>
              </a:rPr>
              <a:t>Machine learning and artificial intelligence for communications and networking</a:t>
            </a:r>
          </a:p>
          <a:p>
            <a:pPr lvl="1" eaLnBrk="1" hangingPunct="1">
              <a:spcBef>
                <a:spcPts val="300"/>
              </a:spcBef>
              <a:spcAft>
                <a:spcPts val="300"/>
              </a:spcAft>
              <a:buClrTx/>
              <a:buFont typeface="Arial" panose="020B0604020202020204" pitchFamily="34" charset="0"/>
              <a:buChar char="•"/>
            </a:pPr>
            <a:r>
              <a:rPr lang="en-US" altLang="de-DE" sz="1600" b="0" dirty="0">
                <a:solidFill>
                  <a:schemeClr val="accent2"/>
                </a:solidFill>
                <a:latin typeface="Tahoma" panose="020B0604030504040204" pitchFamily="34" charset="0"/>
                <a:ea typeface="MS PGothic" panose="020B0600070205080204" pitchFamily="34" charset="-128"/>
              </a:rPr>
              <a:t>Distributed learning, reasoning and optimization for communications and networking</a:t>
            </a:r>
          </a:p>
          <a:p>
            <a:pPr lvl="1" eaLnBrk="1" hangingPunct="1">
              <a:spcBef>
                <a:spcPts val="300"/>
              </a:spcBef>
              <a:spcAft>
                <a:spcPts val="300"/>
              </a:spcAft>
              <a:buClrTx/>
              <a:buFont typeface="Arial" panose="020B0604020202020204" pitchFamily="34" charset="0"/>
              <a:buChar char="•"/>
            </a:pPr>
            <a:r>
              <a:rPr lang="en-US" altLang="de-DE" sz="1600" b="0" dirty="0">
                <a:solidFill>
                  <a:schemeClr val="accent2"/>
                </a:solidFill>
                <a:latin typeface="Tahoma" panose="020B0604030504040204" pitchFamily="34" charset="0"/>
                <a:ea typeface="MS PGothic" panose="020B0600070205080204" pitchFamily="34" charset="-128"/>
              </a:rPr>
              <a:t>Architecture, protocols, cross-layer, and cognition cycle design for intelligent communications and networking</a:t>
            </a:r>
          </a:p>
          <a:p>
            <a:pPr lvl="1" eaLnBrk="1" hangingPunct="1">
              <a:spcBef>
                <a:spcPts val="300"/>
              </a:spcBef>
              <a:spcAft>
                <a:spcPts val="300"/>
              </a:spcAft>
              <a:buClrTx/>
              <a:buFont typeface="Arial" panose="020B0604020202020204" pitchFamily="34" charset="0"/>
              <a:buChar char="•"/>
            </a:pPr>
            <a:r>
              <a:rPr lang="en-US" altLang="de-DE" sz="1600" b="0" dirty="0">
                <a:solidFill>
                  <a:schemeClr val="accent2"/>
                </a:solidFill>
                <a:latin typeface="Tahoma" panose="020B0604030504040204" pitchFamily="34" charset="0"/>
                <a:ea typeface="MS PGothic" panose="020B0600070205080204" pitchFamily="34" charset="-128"/>
              </a:rPr>
              <a:t>Information/communications theory and network science for intelligent communications and networking</a:t>
            </a:r>
          </a:p>
          <a:p>
            <a:pPr lvl="1" eaLnBrk="1" hangingPunct="1">
              <a:spcBef>
                <a:spcPts val="300"/>
              </a:spcBef>
              <a:spcAft>
                <a:spcPts val="300"/>
              </a:spcAft>
              <a:buClrTx/>
              <a:buFont typeface="Arial" panose="020B0604020202020204" pitchFamily="34" charset="0"/>
              <a:buChar char="•"/>
            </a:pPr>
            <a:r>
              <a:rPr lang="en-US" altLang="de-DE" sz="1600" b="0" dirty="0">
                <a:solidFill>
                  <a:schemeClr val="accent2"/>
                </a:solidFill>
                <a:latin typeface="Tahoma" panose="020B0604030504040204" pitchFamily="34" charset="0"/>
                <a:ea typeface="MS PGothic" panose="020B0600070205080204" pitchFamily="34" charset="-128"/>
              </a:rPr>
              <a:t>Ontologies, languages, and knowledge representation for intelligent communications and networking</a:t>
            </a:r>
          </a:p>
          <a:p>
            <a:pPr lvl="1" eaLnBrk="1" hangingPunct="1">
              <a:spcBef>
                <a:spcPts val="300"/>
              </a:spcBef>
              <a:spcAft>
                <a:spcPts val="300"/>
              </a:spcAft>
              <a:buClrTx/>
              <a:buFont typeface="Arial" panose="020B0604020202020204" pitchFamily="34" charset="0"/>
              <a:buChar char="•"/>
            </a:pPr>
            <a:r>
              <a:rPr lang="en-US" altLang="de-DE" sz="1600" b="0" dirty="0">
                <a:solidFill>
                  <a:schemeClr val="accent2"/>
                </a:solidFill>
                <a:latin typeface="Tahoma" panose="020B0604030504040204" pitchFamily="34" charset="0"/>
                <a:ea typeface="MS PGothic" panose="020B0600070205080204" pitchFamily="34" charset="-128"/>
              </a:rPr>
              <a:t>Security and privacy issues in intelligent communications and networking</a:t>
            </a:r>
          </a:p>
          <a:p>
            <a:pPr lvl="1" eaLnBrk="1" hangingPunct="1">
              <a:spcBef>
                <a:spcPts val="300"/>
              </a:spcBef>
              <a:spcAft>
                <a:spcPts val="300"/>
              </a:spcAft>
              <a:buClrTx/>
              <a:buFont typeface="Arial" panose="020B0604020202020204" pitchFamily="34" charset="0"/>
              <a:buChar char="•"/>
            </a:pPr>
            <a:r>
              <a:rPr lang="en-US" altLang="de-DE" sz="1600" b="0" dirty="0">
                <a:solidFill>
                  <a:schemeClr val="accent2"/>
                </a:solidFill>
                <a:latin typeface="Tahoma" panose="020B0604030504040204" pitchFamily="34" charset="0"/>
                <a:ea typeface="MS PGothic" panose="020B0600070205080204" pitchFamily="34" charset="-128"/>
              </a:rPr>
              <a:t>Cognitive radio and dynamic spectrum access</a:t>
            </a:r>
          </a:p>
          <a:p>
            <a:pPr lvl="1" eaLnBrk="1" hangingPunct="1">
              <a:spcBef>
                <a:spcPts val="300"/>
              </a:spcBef>
              <a:spcAft>
                <a:spcPts val="300"/>
              </a:spcAft>
              <a:buClrTx/>
              <a:buFont typeface="Arial" panose="020B0604020202020204" pitchFamily="34" charset="0"/>
              <a:buChar char="•"/>
            </a:pPr>
            <a:r>
              <a:rPr lang="en-US" altLang="de-DE" sz="1600" b="0" dirty="0">
                <a:solidFill>
                  <a:schemeClr val="accent2"/>
                </a:solidFill>
                <a:latin typeface="Tahoma" panose="020B0604030504040204" pitchFamily="34" charset="0"/>
                <a:ea typeface="MS PGothic" panose="020B0600070205080204" pitchFamily="34" charset="-128"/>
              </a:rPr>
              <a:t>Cognitive technologies supporting software-defined radios, systems and networks</a:t>
            </a:r>
          </a:p>
          <a:p>
            <a:pPr lvl="1" eaLnBrk="1" hangingPunct="1">
              <a:spcBef>
                <a:spcPts val="300"/>
              </a:spcBef>
              <a:spcAft>
                <a:spcPts val="300"/>
              </a:spcAft>
              <a:buClrTx/>
              <a:buFont typeface="Arial" panose="020B0604020202020204" pitchFamily="34" charset="0"/>
              <a:buChar char="•"/>
            </a:pPr>
            <a:r>
              <a:rPr lang="en-US" altLang="de-DE" sz="1600" b="0" dirty="0">
                <a:solidFill>
                  <a:schemeClr val="accent2"/>
                </a:solidFill>
                <a:latin typeface="Tahoma" panose="020B0604030504040204" pitchFamily="34" charset="0"/>
                <a:ea typeface="MS PGothic" panose="020B0600070205080204" pitchFamily="34" charset="-128"/>
              </a:rPr>
              <a:t>Emerging services and applications enabled by intelligent communications and networks</a:t>
            </a:r>
            <a:endParaRPr lang="en-GB" altLang="de-DE" dirty="0">
              <a:solidFill>
                <a:schemeClr val="accent2"/>
              </a:solidFill>
              <a:latin typeface="Tahoma" panose="020B0604030504040204" pitchFamily="34" charset="0"/>
            </a:endParaRPr>
          </a:p>
          <a:p>
            <a:pPr marL="742950" lvl="1" indent="0" eaLnBrk="1" hangingPunct="1">
              <a:buClrTx/>
            </a:pPr>
            <a:endParaRPr lang="en-GB" altLang="de-DE" sz="1800" b="0" dirty="0">
              <a:solidFill>
                <a:schemeClr val="accent2"/>
              </a:solidFill>
              <a:latin typeface="Tahoma" panose="020B0604030504040204" pitchFamily="34" charset="0"/>
              <a:ea typeface="MS PGothic" panose="020B0600070205080204" pitchFamily="34" charset="-128"/>
            </a:endParaRPr>
          </a:p>
          <a:p>
            <a:pPr lvl="1" eaLnBrk="1" hangingPunct="1">
              <a:buClrTx/>
              <a:buFont typeface="Arial" panose="020B0604020202020204" pitchFamily="34" charset="0"/>
              <a:buChar char="•"/>
            </a:pPr>
            <a:endParaRPr lang="en-GB" altLang="de-DE" sz="1800" b="0" dirty="0">
              <a:solidFill>
                <a:schemeClr val="accent2"/>
              </a:solidFill>
              <a:latin typeface="Tahoma" panose="020B0604030504040204" pitchFamily="34" charset="0"/>
              <a:ea typeface="MS PGothic" panose="020B0600070205080204" pitchFamily="34" charset="-128"/>
            </a:endParaRPr>
          </a:p>
          <a:p>
            <a:pPr lvl="1" eaLnBrk="1" hangingPunct="1">
              <a:buClrTx/>
              <a:buFont typeface="Arial" panose="020B0604020202020204" pitchFamily="34" charset="0"/>
              <a:buChar char="•"/>
            </a:pPr>
            <a:endParaRPr lang="en-AU" altLang="de-DE" sz="1800" b="0" dirty="0">
              <a:solidFill>
                <a:schemeClr val="accent2"/>
              </a:solidFill>
              <a:latin typeface="Tahoma" panose="020B0604030504040204" pitchFamily="34" charset="0"/>
              <a:ea typeface="MS PGothic" panose="020B0600070205080204" pitchFamily="34" charset="-128"/>
            </a:endParaRPr>
          </a:p>
          <a:p>
            <a:pPr lvl="1" eaLnBrk="1" hangingPunct="1">
              <a:buClrTx/>
              <a:buFont typeface="Arial" panose="020B0604020202020204" pitchFamily="34" charset="0"/>
              <a:buChar char="•"/>
            </a:pPr>
            <a:endParaRPr lang="en-GB" altLang="de-DE" sz="1800" b="0" dirty="0">
              <a:solidFill>
                <a:schemeClr val="accent2"/>
              </a:solidFill>
              <a:latin typeface="Tahoma" panose="020B0604030504040204" pitchFamily="34" charset="0"/>
              <a:ea typeface="MS PGothic" panose="020B0600070205080204" pitchFamily="34" charset="-128"/>
            </a:endParaRPr>
          </a:p>
          <a:p>
            <a:pPr lvl="1" eaLnBrk="1" hangingPunct="1">
              <a:buClrTx/>
              <a:buFont typeface="Arial" panose="020B0604020202020204" pitchFamily="34" charset="0"/>
              <a:buChar char="•"/>
            </a:pPr>
            <a:endParaRPr lang="en-GB" altLang="de-DE" sz="1800" b="0" dirty="0">
              <a:solidFill>
                <a:schemeClr val="accent2"/>
              </a:solidFill>
              <a:latin typeface="Tahoma" panose="020B0604030504040204" pitchFamily="34" charset="0"/>
              <a:ea typeface="MS PGothic" panose="020B0600070205080204" pitchFamily="34" charset="-128"/>
            </a:endParaRPr>
          </a:p>
          <a:p>
            <a:pPr eaLnBrk="1" hangingPunct="1">
              <a:spcBef>
                <a:spcPts val="700"/>
              </a:spcBef>
              <a:buClrTx/>
            </a:pPr>
            <a:endParaRPr lang="en-GB" altLang="de-DE" sz="1800" dirty="0">
              <a:solidFill>
                <a:schemeClr val="accent2"/>
              </a:solidFill>
              <a:latin typeface="Tahoma" panose="020B0604030504040204" pitchFamily="34" charset="0"/>
            </a:endParaRPr>
          </a:p>
          <a:p>
            <a:pPr eaLnBrk="1" hangingPunct="1">
              <a:spcBef>
                <a:spcPts val="700"/>
              </a:spcBef>
              <a:buClrTx/>
              <a:buFontTx/>
              <a:buNone/>
            </a:pPr>
            <a:endParaRPr lang="en-GB" altLang="de-DE" sz="1800" dirty="0">
              <a:solidFill>
                <a:schemeClr val="accent2"/>
              </a:solidFill>
              <a:latin typeface="Tahoma" panose="020B0604030504040204" pitchFamily="34" charset="0"/>
            </a:endParaRPr>
          </a:p>
          <a:p>
            <a:pPr eaLnBrk="1" hangingPunct="1">
              <a:spcBef>
                <a:spcPts val="700"/>
              </a:spcBef>
              <a:buFont typeface="Arial" panose="020B0604020202020204" pitchFamily="34" charset="0"/>
              <a:buNone/>
            </a:pPr>
            <a:endParaRPr lang="en-GB" altLang="de-DE" sz="1800" dirty="0">
              <a:solidFill>
                <a:schemeClr val="accent2"/>
              </a:solidFill>
              <a:latin typeface="Tahoma" panose="020B0604030504040204" pitchFamily="34" charset="0"/>
            </a:endParaRPr>
          </a:p>
          <a:p>
            <a:pPr eaLnBrk="1" hangingPunct="1">
              <a:spcBef>
                <a:spcPts val="700"/>
              </a:spcBef>
              <a:buClrTx/>
              <a:buFontTx/>
              <a:buNone/>
            </a:pPr>
            <a:endParaRPr lang="en-GB" altLang="de-DE" sz="1800" dirty="0">
              <a:solidFill>
                <a:schemeClr val="accent2"/>
              </a:solidFill>
              <a:latin typeface="Tahoma" panose="020B0604030504040204" pitchFamily="34" charset="0"/>
            </a:endParaRPr>
          </a:p>
        </p:txBody>
      </p:sp>
    </p:spTree>
    <p:extLst>
      <p:ext uri="{BB962C8B-B14F-4D97-AF65-F5344CB8AC3E}">
        <p14:creationId xmlns:p14="http://schemas.microsoft.com/office/powerpoint/2010/main" val="394467404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a:extLst>
              <a:ext uri="{FF2B5EF4-FFF2-40B4-BE49-F238E27FC236}">
                <a16:creationId xmlns:a16="http://schemas.microsoft.com/office/drawing/2014/main" id="{D8B10298-08FE-4469-94E2-C60590B71800}"/>
              </a:ext>
            </a:extLst>
          </p:cNvPr>
          <p:cNvSpPr txBox="1">
            <a:spLocks noChangeArrowheads="1"/>
          </p:cNvSpPr>
          <p:nvPr/>
        </p:nvSpPr>
        <p:spPr bwMode="auto">
          <a:xfrm>
            <a:off x="3505200" y="6424613"/>
            <a:ext cx="20939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spcBef>
                <a:spcPct val="0"/>
              </a:spcBef>
              <a:buClrTx/>
              <a:buFontTx/>
              <a:buNone/>
            </a:pPr>
            <a:fld id="{AD5F0C01-2082-4EBA-8BA6-219DED005A9E}" type="slidenum">
              <a:rPr lang="en-GB" altLang="de-DE" sz="1400"/>
              <a:pPr algn="ctr" eaLnBrk="1" hangingPunct="1">
                <a:spcBef>
                  <a:spcPct val="0"/>
                </a:spcBef>
                <a:buClrTx/>
                <a:buFontTx/>
                <a:buNone/>
              </a:pPr>
              <a:t>5</a:t>
            </a:fld>
            <a:endParaRPr lang="en-GB" altLang="de-DE" sz="1400"/>
          </a:p>
        </p:txBody>
      </p:sp>
      <p:sp>
        <p:nvSpPr>
          <p:cNvPr id="6147" name="Text Box 2">
            <a:extLst>
              <a:ext uri="{FF2B5EF4-FFF2-40B4-BE49-F238E27FC236}">
                <a16:creationId xmlns:a16="http://schemas.microsoft.com/office/drawing/2014/main" id="{EE31B16D-A867-4EAB-AC03-DDBF29DC4193}"/>
              </a:ext>
            </a:extLst>
          </p:cNvPr>
          <p:cNvSpPr txBox="1">
            <a:spLocks noChangeArrowheads="1"/>
          </p:cNvSpPr>
          <p:nvPr/>
        </p:nvSpPr>
        <p:spPr bwMode="auto">
          <a:xfrm>
            <a:off x="431800" y="44450"/>
            <a:ext cx="822960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lnSpc>
                <a:spcPct val="93000"/>
              </a:lnSpc>
              <a:spcBef>
                <a:spcPct val="0"/>
              </a:spcBef>
              <a:buClrTx/>
              <a:buFontTx/>
              <a:buNone/>
            </a:pPr>
            <a:r>
              <a:rPr lang="en-US" altLang="de-DE" b="0" dirty="0">
                <a:solidFill>
                  <a:srgbClr val="FFFFFF"/>
                </a:solidFill>
              </a:rPr>
              <a:t>IEEE TCCN Impact Factor</a:t>
            </a:r>
            <a:endParaRPr lang="en-GB" altLang="de-DE" b="0" dirty="0">
              <a:solidFill>
                <a:srgbClr val="FFFFFF"/>
              </a:solidFill>
            </a:endParaRPr>
          </a:p>
        </p:txBody>
      </p:sp>
      <p:sp>
        <p:nvSpPr>
          <p:cNvPr id="6148" name="Slide Number Placeholder 2">
            <a:extLst>
              <a:ext uri="{FF2B5EF4-FFF2-40B4-BE49-F238E27FC236}">
                <a16:creationId xmlns:a16="http://schemas.microsoft.com/office/drawing/2014/main" id="{AFFE4017-E53D-45FE-93F2-8CFFB3630AF6}"/>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F984CFD-35F6-48E1-BD43-BE0FB5985501}" type="slidenum">
              <a:rPr lang="en-GB" altLang="de-DE" smtClean="0"/>
              <a:pPr/>
              <a:t>5</a:t>
            </a:fld>
            <a:endParaRPr lang="en-GB" altLang="de-DE"/>
          </a:p>
        </p:txBody>
      </p:sp>
      <p:sp>
        <p:nvSpPr>
          <p:cNvPr id="7" name="Rectangle 2">
            <a:extLst>
              <a:ext uri="{FF2B5EF4-FFF2-40B4-BE49-F238E27FC236}">
                <a16:creationId xmlns:a16="http://schemas.microsoft.com/office/drawing/2014/main" id="{6808C20F-5231-4309-84DD-58B2074AF693}"/>
              </a:ext>
            </a:extLst>
          </p:cNvPr>
          <p:cNvSpPr>
            <a:spLocks noChangeArrowheads="1"/>
          </p:cNvSpPr>
          <p:nvPr/>
        </p:nvSpPr>
        <p:spPr bwMode="auto">
          <a:xfrm>
            <a:off x="431800" y="1356273"/>
            <a:ext cx="8579296" cy="810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ts val="800"/>
              </a:spcBef>
              <a:buClr>
                <a:srgbClr val="000000"/>
              </a:buClr>
              <a:buSzPct val="100000"/>
              <a:buFont typeface="Times New Roman" panose="02020603050405020304" pitchFamily="18" charset="0"/>
              <a:defRPr sz="3200" b="1">
                <a:solidFill>
                  <a:srgbClr val="333399"/>
                </a:solidFill>
                <a:latin typeface="Arial" panose="020B0604020202020204" pitchFamily="34" charset="0"/>
                <a:ea typeface="MS PGothic" panose="020B0600070205080204" pitchFamily="34" charset="-128"/>
                <a:cs typeface="DejaVu Sans" charset="0"/>
              </a:defRPr>
            </a:lvl1pPr>
            <a:lvl2pPr marL="1028700">
              <a:spcBef>
                <a:spcPts val="700"/>
              </a:spcBef>
              <a:buClr>
                <a:srgbClr val="000000"/>
              </a:buClr>
              <a:buSzPct val="100000"/>
              <a:buFont typeface="Times New Roman" panose="02020603050405020304" pitchFamily="18" charset="0"/>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b="1">
                <a:solidFill>
                  <a:srgbClr val="333399"/>
                </a:solidFill>
                <a:latin typeface="Arial" panose="020B0604020202020204" pitchFamily="34" charset="0"/>
                <a:ea typeface="DejaVu Sans" charset="0"/>
                <a:cs typeface="DejaVu Sans" charset="0"/>
              </a:defRPr>
            </a:lvl9pPr>
          </a:lstStyle>
          <a:p>
            <a:pPr eaLnBrk="1" hangingPunct="1">
              <a:buClr>
                <a:srgbClr val="333399"/>
              </a:buClr>
              <a:buFont typeface="Arial" panose="020B0604020202020204" pitchFamily="34" charset="0"/>
              <a:buChar char="•"/>
            </a:pPr>
            <a:r>
              <a:rPr lang="en-US" altLang="de-DE" sz="2000" i="1" dirty="0">
                <a:solidFill>
                  <a:srgbClr val="FF0000"/>
                </a:solidFill>
                <a:latin typeface="Tahoma" panose="020B0604030504040204" pitchFamily="34" charset="0"/>
                <a:cs typeface="Tahoma" panose="020B0604030504040204" pitchFamily="34" charset="0"/>
              </a:rPr>
              <a:t>IEEE TCCN </a:t>
            </a:r>
            <a:r>
              <a:rPr lang="en-US" altLang="zh-CN" sz="2000" dirty="0">
                <a:solidFill>
                  <a:srgbClr val="FF0000"/>
                </a:solidFill>
                <a:latin typeface="Tahoma" panose="020B0604030504040204" pitchFamily="34" charset="0"/>
                <a:cs typeface="Tahoma" panose="020B0604030504040204" pitchFamily="34" charset="0"/>
              </a:rPr>
              <a:t>is ranked in Q1 TELECOMMUNICATIONS.</a:t>
            </a:r>
          </a:p>
          <a:p>
            <a:pPr eaLnBrk="1" hangingPunct="1">
              <a:buClr>
                <a:srgbClr val="333399"/>
              </a:buClr>
              <a:buFont typeface="Arial" panose="020B0604020202020204" pitchFamily="34" charset="0"/>
              <a:buChar char="•"/>
            </a:pPr>
            <a:r>
              <a:rPr lang="en-US" altLang="zh-CN" sz="2000" dirty="0">
                <a:solidFill>
                  <a:srgbClr val="FF0000"/>
                </a:solidFill>
                <a:latin typeface="Tahoma" panose="020B0604030504040204" pitchFamily="34" charset="0"/>
                <a:cs typeface="Tahoma" panose="020B0604030504040204" pitchFamily="34" charset="0"/>
              </a:rPr>
              <a:t>The impact factor of </a:t>
            </a:r>
            <a:r>
              <a:rPr lang="en-US" altLang="de-DE" sz="2000" i="1" dirty="0">
                <a:solidFill>
                  <a:srgbClr val="FF0000"/>
                </a:solidFill>
                <a:latin typeface="Tahoma" panose="020B0604030504040204" pitchFamily="34" charset="0"/>
                <a:cs typeface="Tahoma" panose="020B0604030504040204" pitchFamily="34" charset="0"/>
              </a:rPr>
              <a:t>IEEE TCCN </a:t>
            </a:r>
            <a:r>
              <a:rPr lang="en-US" altLang="de-DE" sz="2000" dirty="0">
                <a:solidFill>
                  <a:srgbClr val="FF0000"/>
                </a:solidFill>
                <a:latin typeface="Tahoma" panose="020B0604030504040204" pitchFamily="34" charset="0"/>
                <a:cs typeface="Tahoma" panose="020B0604030504040204" pitchFamily="34" charset="0"/>
              </a:rPr>
              <a:t>is 4.341 on JCR Report 2020. </a:t>
            </a:r>
          </a:p>
        </p:txBody>
      </p:sp>
      <p:sp>
        <p:nvSpPr>
          <p:cNvPr id="11" name="Rectangle 2">
            <a:extLst>
              <a:ext uri="{FF2B5EF4-FFF2-40B4-BE49-F238E27FC236}">
                <a16:creationId xmlns:a16="http://schemas.microsoft.com/office/drawing/2014/main" id="{82634CCA-9C16-4FA0-B452-EA09840CCDC9}"/>
              </a:ext>
            </a:extLst>
          </p:cNvPr>
          <p:cNvSpPr>
            <a:spLocks noChangeArrowheads="1"/>
          </p:cNvSpPr>
          <p:nvPr/>
        </p:nvSpPr>
        <p:spPr bwMode="auto">
          <a:xfrm>
            <a:off x="1395476" y="5229200"/>
            <a:ext cx="6336704" cy="1138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ts val="800"/>
              </a:spcBef>
              <a:buClr>
                <a:srgbClr val="000000"/>
              </a:buClr>
              <a:buSzPct val="100000"/>
              <a:buFont typeface="Times New Roman" panose="02020603050405020304" pitchFamily="18" charset="0"/>
              <a:defRPr sz="3200" b="1">
                <a:solidFill>
                  <a:srgbClr val="333399"/>
                </a:solidFill>
                <a:latin typeface="Arial" panose="020B0604020202020204" pitchFamily="34" charset="0"/>
                <a:ea typeface="MS PGothic" panose="020B0600070205080204" pitchFamily="34" charset="-128"/>
                <a:cs typeface="DejaVu Sans" charset="0"/>
              </a:defRPr>
            </a:lvl1pPr>
            <a:lvl2pPr marL="1028700">
              <a:spcBef>
                <a:spcPts val="700"/>
              </a:spcBef>
              <a:buClr>
                <a:srgbClr val="000000"/>
              </a:buClr>
              <a:buSzPct val="100000"/>
              <a:buFont typeface="Times New Roman" panose="02020603050405020304" pitchFamily="18" charset="0"/>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b="1">
                <a:solidFill>
                  <a:srgbClr val="333399"/>
                </a:solidFill>
                <a:latin typeface="Arial" panose="020B0604020202020204" pitchFamily="34" charset="0"/>
                <a:ea typeface="DejaVu Sans" charset="0"/>
                <a:cs typeface="DejaVu Sans" charset="0"/>
              </a:defRPr>
            </a:lvl9pPr>
          </a:lstStyle>
          <a:p>
            <a:pPr eaLnBrk="1" hangingPunct="1">
              <a:buClr>
                <a:srgbClr val="333399"/>
              </a:buClr>
              <a:buFont typeface="Arial" panose="020B0604020202020204" pitchFamily="34" charset="0"/>
              <a:buChar char="•"/>
            </a:pPr>
            <a:r>
              <a:rPr lang="en-US" altLang="de-DE" sz="1200" dirty="0">
                <a:solidFill>
                  <a:srgbClr val="FF0000"/>
                </a:solidFill>
                <a:latin typeface="Tahoma" panose="020B0604030504040204" pitchFamily="34" charset="0"/>
                <a:cs typeface="Tahoma" panose="020B0604030504040204" pitchFamily="34" charset="0"/>
              </a:rPr>
              <a:t>IEEE Trans. on Cognitive Communications and Networking 4.341 4.574 </a:t>
            </a:r>
            <a:endParaRPr lang="en-US" altLang="de-DE" sz="1200" dirty="0">
              <a:solidFill>
                <a:srgbClr val="280099"/>
              </a:solidFill>
              <a:latin typeface="Tahoma" panose="020B0604030504040204" pitchFamily="34" charset="0"/>
              <a:cs typeface="Tahoma" panose="020B0604030504040204" pitchFamily="34" charset="0"/>
            </a:endParaRPr>
          </a:p>
          <a:p>
            <a:pPr eaLnBrk="1" hangingPunct="1">
              <a:buClr>
                <a:srgbClr val="333399"/>
              </a:buClr>
              <a:buFont typeface="Arial" panose="020B0604020202020204" pitchFamily="34" charset="0"/>
              <a:buChar char="•"/>
            </a:pPr>
            <a:r>
              <a:rPr lang="en-US" altLang="de-DE" sz="1200" dirty="0">
                <a:solidFill>
                  <a:srgbClr val="280099"/>
                </a:solidFill>
                <a:latin typeface="Tahoma" panose="020B0604030504040204" pitchFamily="34" charset="0"/>
                <a:cs typeface="Tahoma" panose="020B0604030504040204" pitchFamily="34" charset="0"/>
              </a:rPr>
              <a:t>IEEE Trans. on Communications 5.083 5.646</a:t>
            </a:r>
          </a:p>
          <a:p>
            <a:pPr eaLnBrk="1" hangingPunct="1">
              <a:buClr>
                <a:srgbClr val="333399"/>
              </a:buClr>
              <a:buFont typeface="Arial" panose="020B0604020202020204" pitchFamily="34" charset="0"/>
              <a:buChar char="•"/>
            </a:pPr>
            <a:r>
              <a:rPr lang="en-US" altLang="de-DE" sz="1200" dirty="0">
                <a:solidFill>
                  <a:srgbClr val="280099"/>
                </a:solidFill>
                <a:latin typeface="Tahoma" panose="020B0604030504040204" pitchFamily="34" charset="0"/>
                <a:cs typeface="Tahoma" panose="020B0604030504040204" pitchFamily="34" charset="0"/>
              </a:rPr>
              <a:t>IEEE Trans. on Wireless Communications 7.016 6.779</a:t>
            </a:r>
          </a:p>
          <a:p>
            <a:pPr eaLnBrk="1" hangingPunct="1">
              <a:buClr>
                <a:srgbClr val="333399"/>
              </a:buClr>
              <a:buFont typeface="Arial" panose="020B0604020202020204" pitchFamily="34" charset="0"/>
              <a:buChar char="•"/>
            </a:pPr>
            <a:r>
              <a:rPr lang="en-US" altLang="de-DE" sz="1200" dirty="0">
                <a:solidFill>
                  <a:srgbClr val="280099"/>
                </a:solidFill>
                <a:latin typeface="Tahoma" panose="020B0604030504040204" pitchFamily="34" charset="0"/>
                <a:cs typeface="Tahoma" panose="020B0604030504040204" pitchFamily="34" charset="0"/>
              </a:rPr>
              <a:t>IEEE Trans. on Vehicular Technology  5.978 5.379 </a:t>
            </a:r>
          </a:p>
        </p:txBody>
      </p:sp>
      <p:pic>
        <p:nvPicPr>
          <p:cNvPr id="6" name="图片 5">
            <a:extLst>
              <a:ext uri="{FF2B5EF4-FFF2-40B4-BE49-F238E27FC236}">
                <a16:creationId xmlns:a16="http://schemas.microsoft.com/office/drawing/2014/main" id="{689103CC-53A8-438B-AD2C-669F77426889}"/>
              </a:ext>
            </a:extLst>
          </p:cNvPr>
          <p:cNvPicPr>
            <a:picLocks noChangeAspect="1"/>
          </p:cNvPicPr>
          <p:nvPr/>
        </p:nvPicPr>
        <p:blipFill>
          <a:blip r:embed="rId3"/>
          <a:stretch>
            <a:fillRect/>
          </a:stretch>
        </p:blipFill>
        <p:spPr>
          <a:xfrm>
            <a:off x="2475596" y="2313774"/>
            <a:ext cx="4192807" cy="2745877"/>
          </a:xfrm>
          <a:prstGeom prst="rect">
            <a:avLst/>
          </a:prstGeom>
        </p:spPr>
      </p:pic>
    </p:spTree>
    <p:extLst>
      <p:ext uri="{BB962C8B-B14F-4D97-AF65-F5344CB8AC3E}">
        <p14:creationId xmlns:p14="http://schemas.microsoft.com/office/powerpoint/2010/main" val="133639333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
            <a:extLst>
              <a:ext uri="{FF2B5EF4-FFF2-40B4-BE49-F238E27FC236}">
                <a16:creationId xmlns:a16="http://schemas.microsoft.com/office/drawing/2014/main" id="{FFE3438A-94DF-4175-8D47-BF8E54A1BBCF}"/>
              </a:ext>
            </a:extLst>
          </p:cNvPr>
          <p:cNvSpPr txBox="1">
            <a:spLocks noChangeArrowheads="1"/>
          </p:cNvSpPr>
          <p:nvPr/>
        </p:nvSpPr>
        <p:spPr bwMode="auto">
          <a:xfrm>
            <a:off x="3505200" y="6424613"/>
            <a:ext cx="20939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spcBef>
                <a:spcPct val="0"/>
              </a:spcBef>
              <a:buClrTx/>
              <a:buFontTx/>
              <a:buNone/>
            </a:pPr>
            <a:fld id="{D69F72B2-C716-484C-B078-1975CB5943D8}" type="slidenum">
              <a:rPr lang="en-GB" altLang="de-DE" sz="1400"/>
              <a:pPr algn="ctr" eaLnBrk="1" hangingPunct="1">
                <a:spcBef>
                  <a:spcPct val="0"/>
                </a:spcBef>
                <a:buClrTx/>
                <a:buFontTx/>
                <a:buNone/>
              </a:pPr>
              <a:t>6</a:t>
            </a:fld>
            <a:endParaRPr lang="en-GB" altLang="de-DE" sz="1400"/>
          </a:p>
        </p:txBody>
      </p:sp>
      <p:sp>
        <p:nvSpPr>
          <p:cNvPr id="14339" name="Text Box 2">
            <a:extLst>
              <a:ext uri="{FF2B5EF4-FFF2-40B4-BE49-F238E27FC236}">
                <a16:creationId xmlns:a16="http://schemas.microsoft.com/office/drawing/2014/main" id="{126C5E49-78E6-4708-8BBC-4A7B3E99028D}"/>
              </a:ext>
            </a:extLst>
          </p:cNvPr>
          <p:cNvSpPr txBox="1">
            <a:spLocks noChangeArrowheads="1"/>
          </p:cNvSpPr>
          <p:nvPr/>
        </p:nvSpPr>
        <p:spPr bwMode="auto">
          <a:xfrm>
            <a:off x="457200" y="143733"/>
            <a:ext cx="8224838"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lnSpc>
                <a:spcPct val="76000"/>
              </a:lnSpc>
              <a:spcBef>
                <a:spcPct val="0"/>
              </a:spcBef>
              <a:buClrTx/>
              <a:buFontTx/>
              <a:buNone/>
            </a:pPr>
            <a:r>
              <a:rPr lang="en-GB" altLang="de-DE" b="0" dirty="0">
                <a:solidFill>
                  <a:srgbClr val="FFFFFF"/>
                </a:solidFill>
              </a:rPr>
              <a:t> </a:t>
            </a:r>
            <a:r>
              <a:rPr lang="en-GB" altLang="de-DE" sz="2400" b="0" dirty="0">
                <a:solidFill>
                  <a:srgbClr val="FFFFFF"/>
                </a:solidFill>
              </a:rPr>
              <a:t>TCCN Statistics </a:t>
            </a:r>
          </a:p>
          <a:p>
            <a:pPr algn="ctr" eaLnBrk="1" hangingPunct="1">
              <a:lnSpc>
                <a:spcPct val="76000"/>
              </a:lnSpc>
              <a:spcBef>
                <a:spcPct val="0"/>
              </a:spcBef>
              <a:buClrTx/>
              <a:buFontTx/>
              <a:buNone/>
            </a:pPr>
            <a:r>
              <a:rPr lang="en-GB" altLang="de-DE" sz="2400" b="0" dirty="0">
                <a:solidFill>
                  <a:srgbClr val="FFFFFF"/>
                </a:solidFill>
              </a:rPr>
              <a:t>From First Submission to First Decision</a:t>
            </a:r>
          </a:p>
          <a:p>
            <a:pPr algn="ctr" eaLnBrk="1" hangingPunct="1">
              <a:lnSpc>
                <a:spcPct val="76000"/>
              </a:lnSpc>
              <a:spcBef>
                <a:spcPct val="0"/>
              </a:spcBef>
              <a:buClrTx/>
            </a:pPr>
            <a:r>
              <a:rPr lang="en-GB" altLang="de-DE" sz="2400" b="0" dirty="0">
                <a:solidFill>
                  <a:srgbClr val="FFFFFF"/>
                </a:solidFill>
              </a:rPr>
              <a:t>(as of Apr. 17, 2022</a:t>
            </a:r>
            <a:r>
              <a:rPr lang="en-US" altLang="de-DE" sz="2400" b="0" dirty="0">
                <a:solidFill>
                  <a:srgbClr val="FFFFFF"/>
                </a:solidFill>
              </a:rPr>
              <a:t>)</a:t>
            </a:r>
            <a:r>
              <a:rPr lang="ar-SA" altLang="de-DE" sz="2400" b="0" dirty="0">
                <a:solidFill>
                  <a:srgbClr val="FFFFFF"/>
                </a:solidFill>
                <a:cs typeface="Arial" panose="020B0604020202020204" pitchFamily="34" charset="0"/>
              </a:rPr>
              <a:t>‏</a:t>
            </a:r>
            <a:endParaRPr lang="en-GB" altLang="de-DE" sz="2400" b="0" dirty="0">
              <a:solidFill>
                <a:srgbClr val="FFFFFF"/>
              </a:solidFill>
            </a:endParaRPr>
          </a:p>
          <a:p>
            <a:pPr algn="ctr" eaLnBrk="1" hangingPunct="1">
              <a:lnSpc>
                <a:spcPct val="76000"/>
              </a:lnSpc>
              <a:spcBef>
                <a:spcPct val="0"/>
              </a:spcBef>
              <a:buClrTx/>
              <a:buFontTx/>
              <a:buNone/>
            </a:pPr>
            <a:endParaRPr lang="en-GB" altLang="de-DE" sz="2800" b="0" dirty="0">
              <a:solidFill>
                <a:srgbClr val="FFFFFF"/>
              </a:solidFill>
            </a:endParaRPr>
          </a:p>
        </p:txBody>
      </p:sp>
      <p:sp>
        <p:nvSpPr>
          <p:cNvPr id="14340" name="Slide Number Placeholder 1">
            <a:extLst>
              <a:ext uri="{FF2B5EF4-FFF2-40B4-BE49-F238E27FC236}">
                <a16:creationId xmlns:a16="http://schemas.microsoft.com/office/drawing/2014/main" id="{6BAFB572-3788-498B-9582-D536501C31AF}"/>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E16F932-0CFA-4C15-990E-5C5B6363CE68}" type="slidenum">
              <a:rPr lang="en-GB" altLang="de-DE" smtClean="0"/>
              <a:pPr/>
              <a:t>6</a:t>
            </a:fld>
            <a:endParaRPr lang="en-GB" altLang="de-DE"/>
          </a:p>
        </p:txBody>
      </p:sp>
      <p:pic>
        <p:nvPicPr>
          <p:cNvPr id="4" name="图片 3">
            <a:extLst>
              <a:ext uri="{FF2B5EF4-FFF2-40B4-BE49-F238E27FC236}">
                <a16:creationId xmlns:a16="http://schemas.microsoft.com/office/drawing/2014/main" id="{91FF6396-7733-4D8A-B1E9-4386512B0290}"/>
              </a:ext>
            </a:extLst>
          </p:cNvPr>
          <p:cNvPicPr>
            <a:picLocks noChangeAspect="1"/>
          </p:cNvPicPr>
          <p:nvPr/>
        </p:nvPicPr>
        <p:blipFill>
          <a:blip r:embed="rId3"/>
          <a:stretch>
            <a:fillRect/>
          </a:stretch>
        </p:blipFill>
        <p:spPr>
          <a:xfrm>
            <a:off x="308340" y="930164"/>
            <a:ext cx="8487631" cy="5645261"/>
          </a:xfrm>
          <a:prstGeom prst="rect">
            <a:avLst/>
          </a:prstGeom>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a:extLst>
              <a:ext uri="{FF2B5EF4-FFF2-40B4-BE49-F238E27FC236}">
                <a16:creationId xmlns:a16="http://schemas.microsoft.com/office/drawing/2014/main" id="{D8B10298-08FE-4469-94E2-C60590B71800}"/>
              </a:ext>
            </a:extLst>
          </p:cNvPr>
          <p:cNvSpPr txBox="1">
            <a:spLocks noChangeArrowheads="1"/>
          </p:cNvSpPr>
          <p:nvPr/>
        </p:nvSpPr>
        <p:spPr bwMode="auto">
          <a:xfrm>
            <a:off x="3505200" y="6424613"/>
            <a:ext cx="20939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spcBef>
                <a:spcPct val="0"/>
              </a:spcBef>
              <a:buClrTx/>
              <a:buFontTx/>
              <a:buNone/>
            </a:pPr>
            <a:fld id="{AD5F0C01-2082-4EBA-8BA6-219DED005A9E}" type="slidenum">
              <a:rPr lang="en-GB" altLang="de-DE" sz="1400"/>
              <a:pPr algn="ctr" eaLnBrk="1" hangingPunct="1">
                <a:spcBef>
                  <a:spcPct val="0"/>
                </a:spcBef>
                <a:buClrTx/>
                <a:buFontTx/>
                <a:buNone/>
              </a:pPr>
              <a:t>7</a:t>
            </a:fld>
            <a:endParaRPr lang="en-GB" altLang="de-DE" sz="1400"/>
          </a:p>
        </p:txBody>
      </p:sp>
      <p:sp>
        <p:nvSpPr>
          <p:cNvPr id="6147" name="Text Box 2">
            <a:extLst>
              <a:ext uri="{FF2B5EF4-FFF2-40B4-BE49-F238E27FC236}">
                <a16:creationId xmlns:a16="http://schemas.microsoft.com/office/drawing/2014/main" id="{EE31B16D-A867-4EAB-AC03-DDBF29DC4193}"/>
              </a:ext>
            </a:extLst>
          </p:cNvPr>
          <p:cNvSpPr txBox="1">
            <a:spLocks noChangeArrowheads="1"/>
          </p:cNvSpPr>
          <p:nvPr/>
        </p:nvSpPr>
        <p:spPr bwMode="auto">
          <a:xfrm>
            <a:off x="431800" y="44450"/>
            <a:ext cx="822960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lnSpc>
                <a:spcPct val="93000"/>
              </a:lnSpc>
              <a:spcBef>
                <a:spcPct val="0"/>
              </a:spcBef>
              <a:buClrTx/>
              <a:buFontTx/>
              <a:buNone/>
            </a:pPr>
            <a:r>
              <a:rPr lang="en-US" altLang="zh-CN" b="0" dirty="0">
                <a:solidFill>
                  <a:srgbClr val="FFFFFF"/>
                </a:solidFill>
              </a:rPr>
              <a:t>Popular Papers in TCCN</a:t>
            </a:r>
            <a:endParaRPr lang="en-GB" altLang="de-DE" b="0" dirty="0">
              <a:solidFill>
                <a:srgbClr val="FFFFFF"/>
              </a:solidFill>
            </a:endParaRPr>
          </a:p>
        </p:txBody>
      </p:sp>
      <p:sp>
        <p:nvSpPr>
          <p:cNvPr id="6148" name="Slide Number Placeholder 2">
            <a:extLst>
              <a:ext uri="{FF2B5EF4-FFF2-40B4-BE49-F238E27FC236}">
                <a16:creationId xmlns:a16="http://schemas.microsoft.com/office/drawing/2014/main" id="{AFFE4017-E53D-45FE-93F2-8CFFB3630AF6}"/>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F984CFD-35F6-48E1-BD43-BE0FB5985501}" type="slidenum">
              <a:rPr lang="en-GB" altLang="de-DE" smtClean="0"/>
              <a:pPr/>
              <a:t>7</a:t>
            </a:fld>
            <a:endParaRPr lang="en-GB" altLang="de-DE"/>
          </a:p>
        </p:txBody>
      </p:sp>
      <p:sp>
        <p:nvSpPr>
          <p:cNvPr id="10" name="Content Placeholder 2">
            <a:extLst>
              <a:ext uri="{FF2B5EF4-FFF2-40B4-BE49-F238E27FC236}">
                <a16:creationId xmlns:a16="http://schemas.microsoft.com/office/drawing/2014/main" id="{BF217543-A839-424C-9EEF-D3AACEDEE54B}"/>
              </a:ext>
            </a:extLst>
          </p:cNvPr>
          <p:cNvSpPr>
            <a:spLocks noGrp="1"/>
          </p:cNvSpPr>
          <p:nvPr/>
        </p:nvSpPr>
        <p:spPr bwMode="auto">
          <a:xfrm>
            <a:off x="431800" y="1193081"/>
            <a:ext cx="8550794" cy="5382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kern="1200" baseline="0">
                <a:solidFill>
                  <a:schemeClr val="tx1"/>
                </a:solidFill>
                <a:latin typeface="Times New Roman" panose="02020603050405020304" pitchFamily="18" charset="0"/>
                <a:ea typeface="黑体" panose="02010609060101010101" pitchFamily="49" charset="-122"/>
                <a:cs typeface="+mn-cs"/>
              </a:defRPr>
            </a:lvl1pPr>
            <a:lvl2pPr marL="742950" indent="-285750" algn="l" rtl="0" eaLnBrk="0" fontAlgn="base" hangingPunct="0">
              <a:spcBef>
                <a:spcPct val="20000"/>
              </a:spcBef>
              <a:spcAft>
                <a:spcPct val="0"/>
              </a:spcAft>
              <a:buChar char="–"/>
              <a:defRPr sz="2800" kern="1200" baseline="0">
                <a:solidFill>
                  <a:schemeClr val="tx1"/>
                </a:solidFill>
                <a:latin typeface="Times New Roman" panose="02020603050405020304" pitchFamily="18" charset="0"/>
                <a:ea typeface="黑体" panose="02010609060101010101" pitchFamily="49" charset="-122"/>
                <a:cs typeface="+mn-cs"/>
              </a:defRPr>
            </a:lvl2pPr>
            <a:lvl3pPr marL="1143000" indent="-228600" algn="l" rtl="0" eaLnBrk="0" fontAlgn="base" hangingPunct="0">
              <a:spcBef>
                <a:spcPct val="20000"/>
              </a:spcBef>
              <a:spcAft>
                <a:spcPct val="0"/>
              </a:spcAft>
              <a:buChar char="•"/>
              <a:defRPr sz="2400" kern="1200" baseline="0">
                <a:solidFill>
                  <a:schemeClr val="tx1"/>
                </a:solidFill>
                <a:latin typeface="Times New Roman" panose="02020603050405020304" pitchFamily="18" charset="0"/>
                <a:ea typeface="黑体" panose="02010609060101010101" pitchFamily="49" charset="-122"/>
                <a:cs typeface="+mn-cs"/>
              </a:defRPr>
            </a:lvl3pPr>
            <a:lvl4pPr marL="1600200" indent="-228600" algn="l" rtl="0" eaLnBrk="0" fontAlgn="base" hangingPunct="0">
              <a:spcBef>
                <a:spcPct val="20000"/>
              </a:spcBef>
              <a:spcAft>
                <a:spcPct val="0"/>
              </a:spcAft>
              <a:buChar char="–"/>
              <a:defRPr sz="2000" kern="1200" baseline="0">
                <a:solidFill>
                  <a:schemeClr val="tx1"/>
                </a:solidFill>
                <a:latin typeface="Times New Roman" panose="02020603050405020304" pitchFamily="18" charset="0"/>
                <a:ea typeface="黑体" panose="02010609060101010101" pitchFamily="49" charset="-122"/>
                <a:cs typeface="+mn-cs"/>
              </a:defRPr>
            </a:lvl4pPr>
            <a:lvl5pPr marL="2057400" indent="-228600" algn="l" rtl="0" eaLnBrk="0" fontAlgn="base" hangingPunct="0">
              <a:spcBef>
                <a:spcPct val="20000"/>
              </a:spcBef>
              <a:spcAft>
                <a:spcPct val="0"/>
              </a:spcAft>
              <a:buChar char="»"/>
              <a:defRPr sz="2000" kern="1200" baseline="0">
                <a:solidFill>
                  <a:schemeClr val="tx1"/>
                </a:solidFill>
                <a:latin typeface="Times New Roman" panose="02020603050405020304" pitchFamily="18" charset="0"/>
                <a:ea typeface="黑体" panose="02010609060101010101" pitchFamily="49"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1400" dirty="0">
                <a:ea typeface="宋体" panose="02010600030101010101" pitchFamily="2" charset="-122"/>
              </a:rPr>
              <a:t>T. O’Shea and J. Hoydis, "</a:t>
            </a:r>
            <a:r>
              <a:rPr lang="en-US" altLang="zh-CN" sz="1400" dirty="0">
                <a:solidFill>
                  <a:srgbClr val="0000FF"/>
                </a:solidFill>
                <a:ea typeface="宋体" panose="02010600030101010101" pitchFamily="2" charset="-122"/>
              </a:rPr>
              <a:t>An Introduction to Deep Learning for the Physical Layer</a:t>
            </a:r>
            <a:r>
              <a:rPr lang="en-US" altLang="zh-CN" sz="1400" dirty="0">
                <a:ea typeface="宋体" panose="02010600030101010101" pitchFamily="2" charset="-122"/>
              </a:rPr>
              <a:t>," vol. 3, no. 4, pp. 563-575, Dec. 2017</a:t>
            </a:r>
          </a:p>
          <a:p>
            <a:r>
              <a:rPr lang="en-US" altLang="zh-CN" sz="1400" dirty="0">
                <a:ea typeface="宋体" panose="02010600030101010101" pitchFamily="2" charset="-122"/>
              </a:rPr>
              <a:t>L. Wang, K. Wang, C. Pan, W. Xu, N. Aslam and L. </a:t>
            </a:r>
            <a:r>
              <a:rPr lang="en-US" altLang="zh-CN" sz="1400" dirty="0" err="1">
                <a:ea typeface="宋体" panose="02010600030101010101" pitchFamily="2" charset="-122"/>
              </a:rPr>
              <a:t>Hanzo</a:t>
            </a:r>
            <a:r>
              <a:rPr lang="en-US" altLang="zh-CN" sz="1400" dirty="0">
                <a:ea typeface="宋体" panose="02010600030101010101" pitchFamily="2" charset="-122"/>
              </a:rPr>
              <a:t>, "</a:t>
            </a:r>
            <a:r>
              <a:rPr lang="en-US" altLang="zh-CN" sz="1400" dirty="0">
                <a:solidFill>
                  <a:srgbClr val="0000FF"/>
                </a:solidFill>
                <a:ea typeface="宋体" panose="02010600030101010101" pitchFamily="2" charset="-122"/>
              </a:rPr>
              <a:t>Multi-Agent Deep Reinforcement Learning-Based Trajectory Planning for Multi-UAV Assisted Mobile Edge Computing</a:t>
            </a:r>
            <a:r>
              <a:rPr lang="en-US" altLang="zh-CN" sz="1400" dirty="0">
                <a:ea typeface="宋体" panose="02010600030101010101" pitchFamily="2" charset="-122"/>
              </a:rPr>
              <a:t>," vol. 7, no. 1, pp. 73-84, March 2021</a:t>
            </a:r>
          </a:p>
          <a:p>
            <a:r>
              <a:rPr lang="en-US" altLang="zh-CN" sz="1400" dirty="0">
                <a:ea typeface="宋体" panose="02010600030101010101" pitchFamily="2" charset="-122"/>
              </a:rPr>
              <a:t>M. A. </a:t>
            </a:r>
            <a:r>
              <a:rPr lang="en-US" altLang="zh-CN" sz="1400" dirty="0" err="1">
                <a:ea typeface="宋体" panose="02010600030101010101" pitchFamily="2" charset="-122"/>
              </a:rPr>
              <a:t>ElMossallamy</a:t>
            </a:r>
            <a:r>
              <a:rPr lang="en-US" altLang="zh-CN" sz="1400" dirty="0">
                <a:ea typeface="宋体" panose="02010600030101010101" pitchFamily="2" charset="-122"/>
              </a:rPr>
              <a:t>, H. Zhang, L. Song, K. G. </a:t>
            </a:r>
            <a:r>
              <a:rPr lang="en-US" altLang="zh-CN" sz="1400" dirty="0" err="1">
                <a:ea typeface="宋体" panose="02010600030101010101" pitchFamily="2" charset="-122"/>
              </a:rPr>
              <a:t>Seddik</a:t>
            </a:r>
            <a:r>
              <a:rPr lang="en-US" altLang="zh-CN" sz="1400" dirty="0">
                <a:ea typeface="宋体" panose="02010600030101010101" pitchFamily="2" charset="-122"/>
              </a:rPr>
              <a:t>, Z. Han and G. Y. Li, "</a:t>
            </a:r>
            <a:r>
              <a:rPr lang="en-US" altLang="zh-CN" sz="1400" dirty="0">
                <a:solidFill>
                  <a:srgbClr val="0000FF"/>
                </a:solidFill>
                <a:ea typeface="宋体" panose="02010600030101010101" pitchFamily="2" charset="-122"/>
              </a:rPr>
              <a:t>Reconfigurable Intelligent Surfaces for Wireless Communications: Principles, Challenges, and Opportunities</a:t>
            </a:r>
            <a:r>
              <a:rPr lang="en-US" altLang="zh-CN" sz="1400" dirty="0">
                <a:ea typeface="宋体" panose="02010600030101010101" pitchFamily="2" charset="-122"/>
              </a:rPr>
              <a:t>," vol. 6, no. 3, pp. 990-1002, Sept. 2020</a:t>
            </a:r>
          </a:p>
          <a:p>
            <a:r>
              <a:rPr lang="en-US" altLang="zh-CN" sz="1400" dirty="0">
                <a:ea typeface="宋体" panose="02010600030101010101" pitchFamily="2" charset="-122"/>
              </a:rPr>
              <a:t>O. Simeone, "</a:t>
            </a:r>
            <a:r>
              <a:rPr lang="en-US" altLang="zh-CN" sz="1400" dirty="0">
                <a:solidFill>
                  <a:srgbClr val="0000FF"/>
                </a:solidFill>
                <a:ea typeface="宋体" panose="02010600030101010101" pitchFamily="2" charset="-122"/>
              </a:rPr>
              <a:t>A Very Brief Introduction to Machine Learning With Applications to Communication System</a:t>
            </a:r>
            <a:r>
              <a:rPr lang="en-US" altLang="zh-CN" sz="1400" dirty="0">
                <a:ea typeface="宋体" panose="02010600030101010101" pitchFamily="2" charset="-122"/>
              </a:rPr>
              <a:t>s," vol. 4, no. 4, pp. 648-664, Dec. 2018</a:t>
            </a:r>
          </a:p>
          <a:p>
            <a:r>
              <a:rPr lang="en-US" altLang="zh-CN" sz="1400" dirty="0">
                <a:ea typeface="宋体" panose="02010600030101010101" pitchFamily="2" charset="-122"/>
              </a:rPr>
              <a:t>A. R. </a:t>
            </a:r>
            <a:r>
              <a:rPr lang="en-US" altLang="zh-CN" sz="1400" dirty="0" err="1">
                <a:ea typeface="宋体" panose="02010600030101010101" pitchFamily="2" charset="-122"/>
              </a:rPr>
              <a:t>Chiriyath</a:t>
            </a:r>
            <a:r>
              <a:rPr lang="en-US" altLang="zh-CN" sz="1400" dirty="0">
                <a:ea typeface="宋体" panose="02010600030101010101" pitchFamily="2" charset="-122"/>
              </a:rPr>
              <a:t>, B. Paul and D. W. Bliss, "</a:t>
            </a:r>
            <a:r>
              <a:rPr lang="en-US" altLang="zh-CN" sz="1400" dirty="0">
                <a:solidFill>
                  <a:srgbClr val="0000FF"/>
                </a:solidFill>
                <a:ea typeface="宋体" panose="02010600030101010101" pitchFamily="2" charset="-122"/>
              </a:rPr>
              <a:t>Radar-Communications Convergence: Coexistence, Cooperation, and Co-Design</a:t>
            </a:r>
            <a:r>
              <a:rPr lang="en-US" altLang="zh-CN" sz="1400" dirty="0">
                <a:ea typeface="宋体" panose="02010600030101010101" pitchFamily="2" charset="-122"/>
              </a:rPr>
              <a:t>," vol. 3, no. 1, pp. 1-12, March 2017</a:t>
            </a:r>
          </a:p>
          <a:p>
            <a:r>
              <a:rPr lang="en-US" altLang="zh-CN" sz="1400" dirty="0">
                <a:ea typeface="宋体" panose="02010600030101010101" pitchFamily="2" charset="-122"/>
              </a:rPr>
              <a:t>H. Ye, G. Y. Li and B. -H. </a:t>
            </a:r>
            <a:r>
              <a:rPr lang="en-US" altLang="zh-CN" sz="1400" dirty="0" err="1">
                <a:ea typeface="宋体" panose="02010600030101010101" pitchFamily="2" charset="-122"/>
              </a:rPr>
              <a:t>Juang</a:t>
            </a:r>
            <a:r>
              <a:rPr lang="en-US" altLang="zh-CN" sz="1400" dirty="0">
                <a:ea typeface="宋体" panose="02010600030101010101" pitchFamily="2" charset="-122"/>
              </a:rPr>
              <a:t>, "</a:t>
            </a:r>
            <a:r>
              <a:rPr lang="en-US" altLang="zh-CN" sz="1400" dirty="0">
                <a:solidFill>
                  <a:srgbClr val="0000FF"/>
                </a:solidFill>
                <a:ea typeface="宋体" panose="02010600030101010101" pitchFamily="2" charset="-122"/>
              </a:rPr>
              <a:t>Deep Learning Based End-to-End Wireless Communication Systems Without Pilots</a:t>
            </a:r>
            <a:r>
              <a:rPr lang="en-US" altLang="zh-CN" sz="1400" dirty="0">
                <a:ea typeface="宋体" panose="02010600030101010101" pitchFamily="2" charset="-122"/>
              </a:rPr>
              <a:t>," vol. 7, no. 3, pp. 702-714, Sept. 2021</a:t>
            </a:r>
          </a:p>
          <a:p>
            <a:r>
              <a:rPr lang="en-US" altLang="zh-CN" sz="1400" dirty="0">
                <a:ea typeface="宋体" panose="02010600030101010101" pitchFamily="2" charset="-122"/>
              </a:rPr>
              <a:t>Y. -C. Liang, Q. Zhang, E. G. Larsson and G. Y. Li, "</a:t>
            </a:r>
            <a:r>
              <a:rPr lang="en-US" altLang="zh-CN" sz="1400" dirty="0">
                <a:solidFill>
                  <a:srgbClr val="0000FF"/>
                </a:solidFill>
                <a:ea typeface="宋体" panose="02010600030101010101" pitchFamily="2" charset="-122"/>
              </a:rPr>
              <a:t>Symbiotic Radio: Cognitive Backscattering Communications for Future Wireless Networks</a:t>
            </a:r>
            <a:r>
              <a:rPr lang="en-US" altLang="zh-CN" sz="1400" dirty="0">
                <a:ea typeface="宋体" panose="02010600030101010101" pitchFamily="2" charset="-122"/>
              </a:rPr>
              <a:t>," vol. 6, no. 4, pp. 1242-1255, Dec. 2020</a:t>
            </a:r>
          </a:p>
          <a:p>
            <a:r>
              <a:rPr lang="en-US" altLang="zh-CN" sz="1400" dirty="0">
                <a:ea typeface="宋体" panose="02010600030101010101" pitchFamily="2" charset="-122"/>
              </a:rPr>
              <a:t>E. Bourtsoulatze, D. </a:t>
            </a:r>
            <a:r>
              <a:rPr lang="en-US" altLang="zh-CN" sz="1400" dirty="0" err="1">
                <a:ea typeface="宋体" panose="02010600030101010101" pitchFamily="2" charset="-122"/>
              </a:rPr>
              <a:t>Burth</a:t>
            </a:r>
            <a:r>
              <a:rPr lang="en-US" altLang="zh-CN" sz="1400" dirty="0">
                <a:ea typeface="宋体" panose="02010600030101010101" pitchFamily="2" charset="-122"/>
              </a:rPr>
              <a:t> </a:t>
            </a:r>
            <a:r>
              <a:rPr lang="en-US" altLang="zh-CN" sz="1400" dirty="0" err="1">
                <a:ea typeface="宋体" panose="02010600030101010101" pitchFamily="2" charset="-122"/>
              </a:rPr>
              <a:t>Kurka</a:t>
            </a:r>
            <a:r>
              <a:rPr lang="en-US" altLang="zh-CN" sz="1400" dirty="0">
                <a:ea typeface="宋体" panose="02010600030101010101" pitchFamily="2" charset="-122"/>
              </a:rPr>
              <a:t> and D. </a:t>
            </a:r>
            <a:r>
              <a:rPr lang="en-US" altLang="zh-CN" sz="1400" dirty="0" err="1">
                <a:ea typeface="宋体" panose="02010600030101010101" pitchFamily="2" charset="-122"/>
              </a:rPr>
              <a:t>Gündüz</a:t>
            </a:r>
            <a:r>
              <a:rPr lang="en-US" altLang="zh-CN" sz="1400" dirty="0">
                <a:ea typeface="宋体" panose="02010600030101010101" pitchFamily="2" charset="-122"/>
              </a:rPr>
              <a:t>, "</a:t>
            </a:r>
            <a:r>
              <a:rPr lang="en-US" altLang="zh-CN" sz="1400" dirty="0">
                <a:solidFill>
                  <a:srgbClr val="0000FF"/>
                </a:solidFill>
                <a:ea typeface="宋体" panose="02010600030101010101" pitchFamily="2" charset="-122"/>
              </a:rPr>
              <a:t>Deep Joint Source-Channel Coding for Wireless Image Transmission</a:t>
            </a:r>
            <a:r>
              <a:rPr lang="en-US" altLang="zh-CN" sz="1400" dirty="0">
                <a:ea typeface="宋体" panose="02010600030101010101" pitchFamily="2" charset="-122"/>
              </a:rPr>
              <a:t>," vol. 5, no. 3, pp. 567-579, Sept. 2019</a:t>
            </a:r>
          </a:p>
          <a:p>
            <a:r>
              <a:rPr lang="en-US" altLang="zh-CN" sz="1400" dirty="0">
                <a:ea typeface="宋体" panose="02010600030101010101" pitchFamily="2" charset="-122"/>
              </a:rPr>
              <a:t>Q. Bai, J. Wang, Y. Zhang and J. Song, "</a:t>
            </a:r>
            <a:r>
              <a:rPr lang="en-US" altLang="zh-CN" sz="1400" dirty="0">
                <a:solidFill>
                  <a:srgbClr val="0000FF"/>
                </a:solidFill>
                <a:ea typeface="宋体" panose="02010600030101010101" pitchFamily="2" charset="-122"/>
              </a:rPr>
              <a:t>Deep Learning-Based Channel Estimation Algorithm Over Time Selective Fading Channels</a:t>
            </a:r>
            <a:r>
              <a:rPr lang="en-US" altLang="zh-CN" sz="1400" dirty="0">
                <a:ea typeface="宋体" panose="02010600030101010101" pitchFamily="2" charset="-122"/>
              </a:rPr>
              <a:t>," vol. 6, no. 1, pp. 125-134, March 2020, </a:t>
            </a:r>
            <a:r>
              <a:rPr lang="en-US" altLang="zh-CN" sz="1400" dirty="0" err="1">
                <a:ea typeface="宋体" panose="02010600030101010101" pitchFamily="2" charset="-122"/>
              </a:rPr>
              <a:t>doi</a:t>
            </a:r>
            <a:r>
              <a:rPr lang="en-US" altLang="zh-CN" sz="1400" dirty="0">
                <a:ea typeface="宋体" panose="02010600030101010101" pitchFamily="2" charset="-122"/>
              </a:rPr>
              <a:t>: 10.1109/TCCN.2019.2943455.</a:t>
            </a:r>
          </a:p>
          <a:p>
            <a:r>
              <a:rPr lang="en-US" altLang="zh-CN" sz="1400" dirty="0">
                <a:ea typeface="宋体" panose="02010600030101010101" pitchFamily="2" charset="-122"/>
              </a:rPr>
              <a:t>Z. Qin, X. Zhou, L. Zhang, Y. Gao, Y. -C. Liang and G. Y. Li, "</a:t>
            </a:r>
            <a:r>
              <a:rPr lang="en-US" altLang="zh-CN" sz="1400" dirty="0">
                <a:solidFill>
                  <a:srgbClr val="0000FF"/>
                </a:solidFill>
                <a:ea typeface="宋体" panose="02010600030101010101" pitchFamily="2" charset="-122"/>
              </a:rPr>
              <a:t>20 Years of Evolution From Cognitive to Intelligent Communications</a:t>
            </a:r>
            <a:r>
              <a:rPr lang="en-US" altLang="zh-CN" sz="1400" dirty="0">
                <a:ea typeface="宋体" panose="02010600030101010101" pitchFamily="2" charset="-122"/>
              </a:rPr>
              <a:t>," vol. 6, no. 1, pp. 6-20, March 2020,</a:t>
            </a:r>
          </a:p>
          <a:p>
            <a:r>
              <a:rPr lang="en-US" altLang="zh-CN" sz="1400" dirty="0">
                <a:ea typeface="宋体" panose="02010600030101010101" pitchFamily="2" charset="-122"/>
              </a:rPr>
              <a:t>M. </a:t>
            </a:r>
            <a:r>
              <a:rPr lang="en-US" altLang="zh-CN" sz="1400" dirty="0" err="1">
                <a:ea typeface="宋体" panose="02010600030101010101" pitchFamily="2" charset="-122"/>
              </a:rPr>
              <a:t>Vaezi</a:t>
            </a:r>
            <a:r>
              <a:rPr lang="en-US" altLang="zh-CN" sz="1400" dirty="0">
                <a:ea typeface="宋体" panose="02010600030101010101" pitchFamily="2" charset="-122"/>
              </a:rPr>
              <a:t>, G. A. </a:t>
            </a:r>
            <a:r>
              <a:rPr lang="en-US" altLang="zh-CN" sz="1400" dirty="0" err="1">
                <a:ea typeface="宋体" panose="02010600030101010101" pitchFamily="2" charset="-122"/>
              </a:rPr>
              <a:t>Aruma</a:t>
            </a:r>
            <a:r>
              <a:rPr lang="en-US" altLang="zh-CN" sz="1400" dirty="0">
                <a:ea typeface="宋体" panose="02010600030101010101" pitchFamily="2" charset="-122"/>
              </a:rPr>
              <a:t> </a:t>
            </a:r>
            <a:r>
              <a:rPr lang="en-US" altLang="zh-CN" sz="1400" dirty="0" err="1">
                <a:ea typeface="宋体" panose="02010600030101010101" pitchFamily="2" charset="-122"/>
              </a:rPr>
              <a:t>Baduge</a:t>
            </a:r>
            <a:r>
              <a:rPr lang="en-US" altLang="zh-CN" sz="1400" dirty="0">
                <a:ea typeface="宋体" panose="02010600030101010101" pitchFamily="2" charset="-122"/>
              </a:rPr>
              <a:t>, Y. Liu, A. Arafa, F. Fang and Z. Ding, "</a:t>
            </a:r>
            <a:r>
              <a:rPr lang="en-US" altLang="zh-CN" sz="1400" dirty="0">
                <a:solidFill>
                  <a:srgbClr val="0000FF"/>
                </a:solidFill>
                <a:ea typeface="宋体" panose="02010600030101010101" pitchFamily="2" charset="-122"/>
              </a:rPr>
              <a:t>Interplay Between NOMA and Other Emerging Technologies: A Survey</a:t>
            </a:r>
            <a:r>
              <a:rPr lang="en-US" altLang="zh-CN" sz="1400" dirty="0">
                <a:ea typeface="宋体" panose="02010600030101010101" pitchFamily="2" charset="-122"/>
              </a:rPr>
              <a:t>," vol. 5, no. 4, pp. 900-919, Dec. 2019</a:t>
            </a:r>
          </a:p>
        </p:txBody>
      </p:sp>
    </p:spTree>
    <p:extLst>
      <p:ext uri="{BB962C8B-B14F-4D97-AF65-F5344CB8AC3E}">
        <p14:creationId xmlns:p14="http://schemas.microsoft.com/office/powerpoint/2010/main" val="156692297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1">
            <a:extLst>
              <a:ext uri="{FF2B5EF4-FFF2-40B4-BE49-F238E27FC236}">
                <a16:creationId xmlns:a16="http://schemas.microsoft.com/office/drawing/2014/main" id="{12802616-800D-40F5-AA36-89A5B39BC4F4}"/>
              </a:ext>
            </a:extLst>
          </p:cNvPr>
          <p:cNvSpPr txBox="1">
            <a:spLocks noChangeArrowheads="1"/>
          </p:cNvSpPr>
          <p:nvPr/>
        </p:nvSpPr>
        <p:spPr bwMode="auto">
          <a:xfrm>
            <a:off x="3505200" y="6424613"/>
            <a:ext cx="20939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spcBef>
                <a:spcPct val="0"/>
              </a:spcBef>
              <a:buClrTx/>
              <a:buFontTx/>
              <a:buNone/>
            </a:pPr>
            <a:fld id="{43AFAA21-A6F9-40AA-BCBC-3057B5881FC0}" type="slidenum">
              <a:rPr lang="en-GB" altLang="de-DE" sz="1400"/>
              <a:pPr algn="ctr" eaLnBrk="1" hangingPunct="1">
                <a:spcBef>
                  <a:spcPct val="0"/>
                </a:spcBef>
                <a:buClrTx/>
                <a:buFontTx/>
                <a:buNone/>
              </a:pPr>
              <a:t>8</a:t>
            </a:fld>
            <a:endParaRPr lang="en-GB" altLang="de-DE" sz="1400"/>
          </a:p>
        </p:txBody>
      </p:sp>
      <p:sp>
        <p:nvSpPr>
          <p:cNvPr id="28675" name="Text Box 2">
            <a:extLst>
              <a:ext uri="{FF2B5EF4-FFF2-40B4-BE49-F238E27FC236}">
                <a16:creationId xmlns:a16="http://schemas.microsoft.com/office/drawing/2014/main" id="{30D94A35-515E-40DF-B423-4A18DB399293}"/>
              </a:ext>
            </a:extLst>
          </p:cNvPr>
          <p:cNvSpPr txBox="1">
            <a:spLocks noChangeArrowheads="1"/>
          </p:cNvSpPr>
          <p:nvPr/>
        </p:nvSpPr>
        <p:spPr bwMode="auto">
          <a:xfrm>
            <a:off x="457200" y="-46038"/>
            <a:ext cx="8224838" cy="1231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lnSpc>
                <a:spcPct val="90000"/>
              </a:lnSpc>
              <a:spcBef>
                <a:spcPct val="0"/>
              </a:spcBef>
              <a:buClrTx/>
              <a:buFontTx/>
              <a:buNone/>
            </a:pPr>
            <a:r>
              <a:rPr lang="en-GB" altLang="de-DE" sz="3600" b="0" dirty="0">
                <a:solidFill>
                  <a:srgbClr val="FFFFFF"/>
                </a:solidFill>
              </a:rPr>
              <a:t>Special Issues in TCCN</a:t>
            </a:r>
          </a:p>
        </p:txBody>
      </p:sp>
      <p:sp>
        <p:nvSpPr>
          <p:cNvPr id="28676" name="Text Box 3">
            <a:extLst>
              <a:ext uri="{FF2B5EF4-FFF2-40B4-BE49-F238E27FC236}">
                <a16:creationId xmlns:a16="http://schemas.microsoft.com/office/drawing/2014/main" id="{5AC83166-5DF8-4FD3-AC83-F73064D67BDB}"/>
              </a:ext>
            </a:extLst>
          </p:cNvPr>
          <p:cNvSpPr txBox="1">
            <a:spLocks noChangeArrowheads="1"/>
          </p:cNvSpPr>
          <p:nvPr/>
        </p:nvSpPr>
        <p:spPr bwMode="auto">
          <a:xfrm>
            <a:off x="354013" y="1484784"/>
            <a:ext cx="8431212" cy="515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marL="285750" indent="-285750">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marL="1028700">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eaLnBrk="1" hangingPunct="1">
              <a:spcBef>
                <a:spcPts val="700"/>
              </a:spcBef>
              <a:buClrTx/>
              <a:buFont typeface="Arial" panose="020B0604020202020204" pitchFamily="34" charset="0"/>
              <a:buChar char="•"/>
            </a:pPr>
            <a:r>
              <a:rPr lang="en-GB" altLang="de-DE" sz="2000" dirty="0">
                <a:solidFill>
                  <a:schemeClr val="accent2"/>
                </a:solidFill>
                <a:latin typeface="Tahoma" panose="020B0604030504040204" pitchFamily="34" charset="0"/>
              </a:rPr>
              <a:t>Special Issues </a:t>
            </a:r>
            <a:r>
              <a:rPr lang="en-US" altLang="zh-CN" sz="2000" dirty="0">
                <a:solidFill>
                  <a:schemeClr val="accent2"/>
                </a:solidFill>
                <a:latin typeface="Tahoma" panose="020B0604030504040204" pitchFamily="34" charset="0"/>
              </a:rPr>
              <a:t>List</a:t>
            </a:r>
            <a:endParaRPr lang="en-GB" altLang="de-DE" sz="2000" dirty="0">
              <a:solidFill>
                <a:schemeClr val="accent2"/>
              </a:solidFill>
              <a:latin typeface="Tahoma" panose="020B0604030504040204" pitchFamily="34" charset="0"/>
            </a:endParaRPr>
          </a:p>
          <a:p>
            <a:pPr lvl="1" eaLnBrk="1" hangingPunct="1">
              <a:buClrTx/>
              <a:buFont typeface="Arial" panose="020B0604020202020204" pitchFamily="34" charset="0"/>
              <a:buChar char="•"/>
            </a:pPr>
            <a:r>
              <a:rPr lang="en-US" altLang="de-DE" sz="2000" b="0" dirty="0">
                <a:solidFill>
                  <a:schemeClr val="accent2"/>
                </a:solidFill>
                <a:latin typeface="Tahoma" panose="020B0604030504040204" pitchFamily="34" charset="0"/>
                <a:ea typeface="MS PGothic" panose="020B0600070205080204" pitchFamily="34" charset="-128"/>
              </a:rPr>
              <a:t>Deep Reinforcement Learning for Future Wireless Communication Networks</a:t>
            </a:r>
          </a:p>
          <a:p>
            <a:pPr lvl="1" eaLnBrk="1" hangingPunct="1">
              <a:buClrTx/>
              <a:buFont typeface="Arial" panose="020B0604020202020204" pitchFamily="34" charset="0"/>
              <a:buChar char="•"/>
            </a:pPr>
            <a:r>
              <a:rPr lang="en-US" altLang="de-DE" sz="2000" b="0" dirty="0">
                <a:solidFill>
                  <a:schemeClr val="accent2"/>
                </a:solidFill>
                <a:latin typeface="Tahoma" panose="020B0604030504040204" pitchFamily="34" charset="0"/>
                <a:ea typeface="MS PGothic" panose="020B0600070205080204" pitchFamily="34" charset="-128"/>
              </a:rPr>
              <a:t>Evolution of Cognitive Radio to AI-enabled Radio and Networks</a:t>
            </a:r>
          </a:p>
          <a:p>
            <a:pPr lvl="1" eaLnBrk="1" hangingPunct="1">
              <a:buClrTx/>
              <a:buFont typeface="Arial" panose="020B0604020202020204" pitchFamily="34" charset="0"/>
              <a:buChar char="•"/>
            </a:pPr>
            <a:r>
              <a:rPr lang="en-US" altLang="de-DE" sz="2000" b="0" dirty="0">
                <a:solidFill>
                  <a:schemeClr val="accent2"/>
                </a:solidFill>
                <a:latin typeface="Tahoma" panose="020B0604030504040204" pitchFamily="34" charset="0"/>
                <a:ea typeface="MS PGothic" panose="020B0600070205080204" pitchFamily="34" charset="-128"/>
              </a:rPr>
              <a:t>Intelligent Resource Management for 5G and Beyond </a:t>
            </a:r>
          </a:p>
          <a:p>
            <a:pPr lvl="1" eaLnBrk="1" hangingPunct="1">
              <a:buClrTx/>
              <a:buFont typeface="Arial" panose="020B0604020202020204" pitchFamily="34" charset="0"/>
              <a:buChar char="•"/>
            </a:pPr>
            <a:r>
              <a:rPr lang="en-US" altLang="de-DE" sz="2000" b="0" dirty="0">
                <a:solidFill>
                  <a:schemeClr val="accent2"/>
                </a:solidFill>
                <a:latin typeface="Tahoma" panose="020B0604030504040204" pitchFamily="34" charset="0"/>
                <a:ea typeface="MS PGothic" panose="020B0600070205080204" pitchFamily="34" charset="-128"/>
              </a:rPr>
              <a:t>AI-Based Licensed/Unlicensed Spectrum Interoperability in Future Mobile Wireless System </a:t>
            </a:r>
          </a:p>
          <a:p>
            <a:pPr lvl="1" eaLnBrk="1" hangingPunct="1">
              <a:buClrTx/>
              <a:buFont typeface="Arial" panose="020B0604020202020204" pitchFamily="34" charset="0"/>
              <a:buChar char="•"/>
            </a:pPr>
            <a:r>
              <a:rPr lang="en-US" altLang="de-DE" sz="2000" b="0" dirty="0">
                <a:solidFill>
                  <a:schemeClr val="accent2"/>
                </a:solidFill>
                <a:latin typeface="Tahoma" panose="020B0604030504040204" pitchFamily="34" charset="0"/>
                <a:ea typeface="MS PGothic" panose="020B0600070205080204" pitchFamily="34" charset="-128"/>
              </a:rPr>
              <a:t>Intelligent Mobile Edge Computing Systems: Challenges and Solutions </a:t>
            </a:r>
          </a:p>
          <a:p>
            <a:pPr lvl="1" eaLnBrk="1" hangingPunct="1">
              <a:buClrTx/>
              <a:buFont typeface="Arial" panose="020B0604020202020204" pitchFamily="34" charset="0"/>
              <a:buChar char="•"/>
            </a:pPr>
            <a:r>
              <a:rPr lang="en-US" altLang="de-DE" sz="2000" b="0" dirty="0">
                <a:solidFill>
                  <a:schemeClr val="accent2"/>
                </a:solidFill>
                <a:latin typeface="Tahoma" panose="020B0604030504040204" pitchFamily="34" charset="0"/>
                <a:ea typeface="MS PGothic" panose="020B0600070205080204" pitchFamily="34" charset="-128"/>
              </a:rPr>
              <a:t>Machine Learning and Artificial Intelligence for the Physical Layer </a:t>
            </a:r>
          </a:p>
          <a:p>
            <a:pPr lvl="1" eaLnBrk="1" hangingPunct="1">
              <a:buClrTx/>
              <a:buFont typeface="Arial" panose="020B0604020202020204" pitchFamily="34" charset="0"/>
              <a:buChar char="•"/>
            </a:pPr>
            <a:r>
              <a:rPr lang="en-US" altLang="de-DE" sz="2000" b="0" dirty="0">
                <a:solidFill>
                  <a:schemeClr val="accent2"/>
                </a:solidFill>
                <a:latin typeface="Tahoma" panose="020B0604030504040204" pitchFamily="34" charset="0"/>
                <a:ea typeface="MS PGothic" panose="020B0600070205080204" pitchFamily="34" charset="-128"/>
              </a:rPr>
              <a:t>Intelligent Surfaces for Smart Wireless Communications </a:t>
            </a:r>
            <a:endParaRPr lang="en-GB" altLang="de-DE" sz="2000" b="0" dirty="0">
              <a:solidFill>
                <a:schemeClr val="accent2"/>
              </a:solidFill>
              <a:latin typeface="Tahoma" panose="020B0604030504040204" pitchFamily="34" charset="0"/>
              <a:ea typeface="MS PGothic" panose="020B0600070205080204" pitchFamily="34" charset="-128"/>
            </a:endParaRPr>
          </a:p>
          <a:p>
            <a:pPr lvl="1" eaLnBrk="1" hangingPunct="1">
              <a:buClrTx/>
              <a:buFont typeface="Arial" panose="020B0604020202020204" pitchFamily="34" charset="0"/>
              <a:buChar char="•"/>
            </a:pPr>
            <a:r>
              <a:rPr lang="en-US" altLang="de-DE" sz="2000" b="0" dirty="0">
                <a:solidFill>
                  <a:schemeClr val="accent2"/>
                </a:solidFill>
                <a:latin typeface="Tahoma" panose="020B0604030504040204" pitchFamily="34" charset="0"/>
                <a:ea typeface="MS PGothic" panose="020B0600070205080204" pitchFamily="34" charset="-128"/>
              </a:rPr>
              <a:t>Convergence of Collaborative Distributed Machine Learning and Edge Computing Towards Intelligent Networking </a:t>
            </a:r>
            <a:endParaRPr lang="en-GB" altLang="de-DE" sz="2000" b="0" dirty="0">
              <a:solidFill>
                <a:schemeClr val="accent2"/>
              </a:solidFill>
              <a:latin typeface="Tahoma" panose="020B0604030504040204" pitchFamily="34" charset="0"/>
              <a:ea typeface="MS PGothic" panose="020B0600070205080204" pitchFamily="34" charset="-128"/>
            </a:endParaRPr>
          </a:p>
          <a:p>
            <a:pPr lvl="1" eaLnBrk="1" hangingPunct="1">
              <a:buClrTx/>
              <a:buFont typeface="Arial" panose="020B0604020202020204" pitchFamily="34" charset="0"/>
              <a:buChar char="•"/>
            </a:pPr>
            <a:endParaRPr lang="en-AU" altLang="de-DE" sz="1600" b="0" dirty="0">
              <a:solidFill>
                <a:schemeClr val="accent2"/>
              </a:solidFill>
              <a:latin typeface="Tahoma" panose="020B0604030504040204" pitchFamily="34" charset="0"/>
              <a:ea typeface="MS PGothic" panose="020B0600070205080204" pitchFamily="34" charset="-128"/>
            </a:endParaRPr>
          </a:p>
          <a:p>
            <a:pPr lvl="1" eaLnBrk="1" hangingPunct="1">
              <a:buClrTx/>
              <a:buFont typeface="Arial" panose="020B0604020202020204" pitchFamily="34" charset="0"/>
              <a:buChar char="•"/>
            </a:pPr>
            <a:endParaRPr lang="en-GB" altLang="de-DE" sz="1600" b="0" dirty="0">
              <a:solidFill>
                <a:schemeClr val="accent2"/>
              </a:solidFill>
              <a:latin typeface="Tahoma" panose="020B0604030504040204" pitchFamily="34" charset="0"/>
              <a:ea typeface="MS PGothic" panose="020B0600070205080204" pitchFamily="34" charset="-128"/>
            </a:endParaRPr>
          </a:p>
          <a:p>
            <a:pPr lvl="1" eaLnBrk="1" hangingPunct="1">
              <a:buClrTx/>
              <a:buFont typeface="Arial" panose="020B0604020202020204" pitchFamily="34" charset="0"/>
              <a:buChar char="•"/>
            </a:pPr>
            <a:endParaRPr lang="en-GB" altLang="de-DE" sz="1600" b="0" dirty="0">
              <a:solidFill>
                <a:schemeClr val="accent2"/>
              </a:solidFill>
              <a:latin typeface="Tahoma" panose="020B0604030504040204" pitchFamily="34" charset="0"/>
              <a:ea typeface="MS PGothic" panose="020B0600070205080204" pitchFamily="34" charset="-128"/>
            </a:endParaRPr>
          </a:p>
          <a:p>
            <a:pPr eaLnBrk="1" hangingPunct="1">
              <a:spcBef>
                <a:spcPts val="700"/>
              </a:spcBef>
              <a:buClrTx/>
            </a:pPr>
            <a:endParaRPr lang="en-GB" altLang="de-DE" sz="1600" dirty="0">
              <a:solidFill>
                <a:schemeClr val="accent2"/>
              </a:solidFill>
              <a:latin typeface="Tahoma" panose="020B0604030504040204" pitchFamily="34" charset="0"/>
            </a:endParaRPr>
          </a:p>
          <a:p>
            <a:pPr eaLnBrk="1" hangingPunct="1">
              <a:spcBef>
                <a:spcPts val="700"/>
              </a:spcBef>
              <a:buClrTx/>
              <a:buFontTx/>
              <a:buNone/>
            </a:pPr>
            <a:endParaRPr lang="en-GB" altLang="de-DE" sz="1600" dirty="0">
              <a:solidFill>
                <a:schemeClr val="accent2"/>
              </a:solidFill>
              <a:latin typeface="Tahoma" panose="020B0604030504040204" pitchFamily="34" charset="0"/>
            </a:endParaRPr>
          </a:p>
          <a:p>
            <a:pPr eaLnBrk="1" hangingPunct="1">
              <a:spcBef>
                <a:spcPts val="700"/>
              </a:spcBef>
              <a:buFont typeface="Arial" panose="020B0604020202020204" pitchFamily="34" charset="0"/>
              <a:buNone/>
            </a:pPr>
            <a:endParaRPr lang="en-GB" altLang="de-DE" sz="1600" dirty="0">
              <a:solidFill>
                <a:schemeClr val="accent2"/>
              </a:solidFill>
              <a:latin typeface="Tahoma" panose="020B0604030504040204" pitchFamily="34" charset="0"/>
            </a:endParaRPr>
          </a:p>
          <a:p>
            <a:pPr eaLnBrk="1" hangingPunct="1">
              <a:spcBef>
                <a:spcPts val="700"/>
              </a:spcBef>
              <a:buClrTx/>
              <a:buFontTx/>
              <a:buNone/>
            </a:pPr>
            <a:endParaRPr lang="en-GB" altLang="de-DE" sz="1600" dirty="0">
              <a:solidFill>
                <a:schemeClr val="accent2"/>
              </a:solidFill>
              <a:latin typeface="Tahoma" panose="020B0604030504040204" pitchFamily="34" charset="0"/>
            </a:endParaRPr>
          </a:p>
        </p:txBody>
      </p:sp>
    </p:spTree>
    <p:extLst>
      <p:ext uri="{BB962C8B-B14F-4D97-AF65-F5344CB8AC3E}">
        <p14:creationId xmlns:p14="http://schemas.microsoft.com/office/powerpoint/2010/main" val="287260065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1">
            <a:extLst>
              <a:ext uri="{FF2B5EF4-FFF2-40B4-BE49-F238E27FC236}">
                <a16:creationId xmlns:a16="http://schemas.microsoft.com/office/drawing/2014/main" id="{12802616-800D-40F5-AA36-89A5B39BC4F4}"/>
              </a:ext>
            </a:extLst>
          </p:cNvPr>
          <p:cNvSpPr txBox="1">
            <a:spLocks noChangeArrowheads="1"/>
          </p:cNvSpPr>
          <p:nvPr/>
        </p:nvSpPr>
        <p:spPr bwMode="auto">
          <a:xfrm>
            <a:off x="3505200" y="6424613"/>
            <a:ext cx="20939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spcBef>
                <a:spcPct val="0"/>
              </a:spcBef>
              <a:buClrTx/>
              <a:buFontTx/>
              <a:buNone/>
            </a:pPr>
            <a:fld id="{43AFAA21-A6F9-40AA-BCBC-3057B5881FC0}" type="slidenum">
              <a:rPr lang="en-GB" altLang="de-DE" sz="1400"/>
              <a:pPr algn="ctr" eaLnBrk="1" hangingPunct="1">
                <a:spcBef>
                  <a:spcPct val="0"/>
                </a:spcBef>
                <a:buClrTx/>
                <a:buFontTx/>
                <a:buNone/>
              </a:pPr>
              <a:t>9</a:t>
            </a:fld>
            <a:endParaRPr lang="en-GB" altLang="de-DE" sz="1400"/>
          </a:p>
        </p:txBody>
      </p:sp>
      <p:sp>
        <p:nvSpPr>
          <p:cNvPr id="28675" name="Text Box 2">
            <a:extLst>
              <a:ext uri="{FF2B5EF4-FFF2-40B4-BE49-F238E27FC236}">
                <a16:creationId xmlns:a16="http://schemas.microsoft.com/office/drawing/2014/main" id="{30D94A35-515E-40DF-B423-4A18DB399293}"/>
              </a:ext>
            </a:extLst>
          </p:cNvPr>
          <p:cNvSpPr txBox="1">
            <a:spLocks noChangeArrowheads="1"/>
          </p:cNvSpPr>
          <p:nvPr/>
        </p:nvSpPr>
        <p:spPr bwMode="auto">
          <a:xfrm>
            <a:off x="457200" y="-46038"/>
            <a:ext cx="8224838" cy="1231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lnSpc>
                <a:spcPct val="90000"/>
              </a:lnSpc>
              <a:spcBef>
                <a:spcPct val="0"/>
              </a:spcBef>
              <a:buClrTx/>
              <a:buFontTx/>
              <a:buNone/>
            </a:pPr>
            <a:r>
              <a:rPr lang="en-GB" altLang="de-DE" sz="3600" b="0" dirty="0">
                <a:solidFill>
                  <a:srgbClr val="FFFFFF"/>
                </a:solidFill>
              </a:rPr>
              <a:t>Recommended </a:t>
            </a:r>
            <a:r>
              <a:rPr lang="en-US" altLang="zh-CN" sz="3600" b="0" dirty="0">
                <a:solidFill>
                  <a:srgbClr val="FFFFFF"/>
                </a:solidFill>
              </a:rPr>
              <a:t>Special Issue P</a:t>
            </a:r>
            <a:r>
              <a:rPr lang="en-GB" altLang="de-DE" sz="3600" b="0" dirty="0">
                <a:solidFill>
                  <a:srgbClr val="FFFFFF"/>
                </a:solidFill>
              </a:rPr>
              <a:t>apers</a:t>
            </a:r>
          </a:p>
        </p:txBody>
      </p:sp>
      <p:sp>
        <p:nvSpPr>
          <p:cNvPr id="28676" name="Text Box 3">
            <a:extLst>
              <a:ext uri="{FF2B5EF4-FFF2-40B4-BE49-F238E27FC236}">
                <a16:creationId xmlns:a16="http://schemas.microsoft.com/office/drawing/2014/main" id="{5AC83166-5DF8-4FD3-AC83-F73064D67BDB}"/>
              </a:ext>
            </a:extLst>
          </p:cNvPr>
          <p:cNvSpPr txBox="1">
            <a:spLocks noChangeArrowheads="1"/>
          </p:cNvSpPr>
          <p:nvPr/>
        </p:nvSpPr>
        <p:spPr bwMode="auto">
          <a:xfrm>
            <a:off x="337580" y="1240758"/>
            <a:ext cx="8464078" cy="515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marL="285750" indent="-285750">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marL="1028700">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eaLnBrk="1" hangingPunct="1">
              <a:spcBef>
                <a:spcPts val="700"/>
              </a:spcBef>
              <a:buClrTx/>
              <a:buFont typeface="Arial" panose="020B0604020202020204" pitchFamily="34" charset="0"/>
              <a:buChar char="•"/>
            </a:pPr>
            <a:r>
              <a:rPr lang="en-US" altLang="de-DE" sz="2400" dirty="0">
                <a:solidFill>
                  <a:schemeClr val="accent2"/>
                </a:solidFill>
                <a:latin typeface="Tahoma" panose="020B0604030504040204" pitchFamily="34" charset="0"/>
              </a:rPr>
              <a:t>Convergence of Collaborative Distributed Machine Learning and Edge Computing Towards Intelligent Networking </a:t>
            </a:r>
          </a:p>
          <a:p>
            <a:pPr marL="271463" indent="0" eaLnBrk="1" hangingPunct="1">
              <a:spcBef>
                <a:spcPts val="300"/>
              </a:spcBef>
              <a:buClrTx/>
              <a:buSzTx/>
              <a:tabLst>
                <a:tab pos="0" algn="l"/>
                <a:tab pos="271463"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de-DE" sz="1600" b="0" dirty="0">
                <a:solidFill>
                  <a:srgbClr val="000000"/>
                </a:solidFill>
                <a:latin typeface="Arial"/>
                <a:cs typeface="Times New Roman" panose="02020603050405020304" pitchFamily="18" charset="0"/>
              </a:rPr>
              <a:t>Guest Editors: </a:t>
            </a:r>
            <a:r>
              <a:rPr lang="en-US" altLang="zh-CN" sz="1600" b="0" dirty="0">
                <a:solidFill>
                  <a:srgbClr val="000000"/>
                </a:solidFill>
                <a:latin typeface="Arial"/>
                <a:cs typeface="Times New Roman" panose="02020603050405020304" pitchFamily="18" charset="0"/>
              </a:rPr>
              <a:t>Dusit Niyato; </a:t>
            </a:r>
            <a:r>
              <a:rPr lang="en-US" altLang="zh-CN" sz="1600" b="0" dirty="0" err="1">
                <a:solidFill>
                  <a:srgbClr val="000000"/>
                </a:solidFill>
                <a:latin typeface="Arial"/>
                <a:cs typeface="Times New Roman" panose="02020603050405020304" pitchFamily="18" charset="0"/>
              </a:rPr>
              <a:t>Kaibin</a:t>
            </a:r>
            <a:r>
              <a:rPr lang="en-US" altLang="zh-CN" sz="1600" b="0" dirty="0">
                <a:solidFill>
                  <a:srgbClr val="000000"/>
                </a:solidFill>
                <a:latin typeface="Arial"/>
                <a:cs typeface="Times New Roman" panose="02020603050405020304" pitchFamily="18" charset="0"/>
              </a:rPr>
              <a:t> Huang; Mehdi Bennis; Miao Pan; Zehui Xiong; Long Bao Le; Dong in Kim; Li-Chun Wang</a:t>
            </a:r>
          </a:p>
          <a:p>
            <a:pPr marL="627063" indent="-342900">
              <a:spcBef>
                <a:spcPct val="20000"/>
              </a:spcBef>
              <a:buClrTx/>
              <a:buFont typeface="Arial" panose="020B0604020202020204" pitchFamily="34" charset="0"/>
              <a:buChar char="•"/>
            </a:pPr>
            <a:r>
              <a:rPr lang="en-US" altLang="de-DE" sz="1600" b="0" dirty="0">
                <a:solidFill>
                  <a:schemeClr val="tx1"/>
                </a:solidFill>
                <a:latin typeface="Times New Roman" panose="02020603050405020304" pitchFamily="18" charset="0"/>
                <a:ea typeface="宋体" panose="02010600030101010101" pitchFamily="2" charset="-122"/>
                <a:cs typeface="+mn-cs"/>
              </a:rPr>
              <a:t>H. Wu and P. Wang, "</a:t>
            </a:r>
            <a:r>
              <a:rPr lang="en-US" altLang="de-DE" sz="1600" b="0" dirty="0">
                <a:solidFill>
                  <a:schemeClr val="accent2"/>
                </a:solidFill>
                <a:latin typeface="Times New Roman" panose="02020603050405020304" pitchFamily="18" charset="0"/>
                <a:ea typeface="宋体" panose="02010600030101010101" pitchFamily="2" charset="-122"/>
                <a:cs typeface="+mn-cs"/>
              </a:rPr>
              <a:t>Fast-Convergent Federated Learning With Adaptive Weighting</a:t>
            </a:r>
            <a:r>
              <a:rPr lang="en-US" altLang="de-DE" sz="1600" b="0" dirty="0">
                <a:solidFill>
                  <a:schemeClr val="tx1"/>
                </a:solidFill>
                <a:latin typeface="Times New Roman" panose="02020603050405020304" pitchFamily="18" charset="0"/>
                <a:ea typeface="宋体" panose="02010600030101010101" pitchFamily="2" charset="-122"/>
                <a:cs typeface="+mn-cs"/>
              </a:rPr>
              <a:t>," in vol. 7, no. 4, pp. 1078-1088, Dec. 2021</a:t>
            </a:r>
          </a:p>
          <a:p>
            <a:pPr marL="627063" indent="-342900">
              <a:spcBef>
                <a:spcPct val="20000"/>
              </a:spcBef>
              <a:buClrTx/>
              <a:buFont typeface="Arial" panose="020B0604020202020204" pitchFamily="34" charset="0"/>
              <a:buChar char="•"/>
            </a:pPr>
            <a:r>
              <a:rPr lang="en-GB" altLang="de-DE" sz="1600" b="0" dirty="0">
                <a:solidFill>
                  <a:schemeClr val="tx1"/>
                </a:solidFill>
                <a:latin typeface="Times New Roman" panose="02020603050405020304" pitchFamily="18" charset="0"/>
                <a:ea typeface="宋体" panose="02010600030101010101" pitchFamily="2" charset="-122"/>
                <a:cs typeface="+mn-cs"/>
              </a:rPr>
              <a:t>Z. Li, C. Jiang and L. </a:t>
            </a:r>
            <a:r>
              <a:rPr lang="en-GB" altLang="de-DE" sz="1600" b="0" dirty="0" err="1">
                <a:solidFill>
                  <a:schemeClr val="tx1"/>
                </a:solidFill>
                <a:latin typeface="Times New Roman" panose="02020603050405020304" pitchFamily="18" charset="0"/>
                <a:ea typeface="宋体" panose="02010600030101010101" pitchFamily="2" charset="-122"/>
                <a:cs typeface="+mn-cs"/>
              </a:rPr>
              <a:t>Kuang</a:t>
            </a:r>
            <a:r>
              <a:rPr lang="en-GB" altLang="de-DE" sz="1600" b="0" dirty="0">
                <a:solidFill>
                  <a:schemeClr val="tx1"/>
                </a:solidFill>
                <a:latin typeface="Times New Roman" panose="02020603050405020304" pitchFamily="18" charset="0"/>
                <a:ea typeface="宋体" panose="02010600030101010101" pitchFamily="2" charset="-122"/>
                <a:cs typeface="+mn-cs"/>
              </a:rPr>
              <a:t>, "</a:t>
            </a:r>
            <a:r>
              <a:rPr lang="en-GB" altLang="de-DE" sz="1600" b="0" dirty="0">
                <a:solidFill>
                  <a:schemeClr val="accent2"/>
                </a:solidFill>
                <a:latin typeface="Times New Roman" panose="02020603050405020304" pitchFamily="18" charset="0"/>
                <a:ea typeface="宋体" panose="02010600030101010101" pitchFamily="2" charset="-122"/>
                <a:cs typeface="+mn-cs"/>
              </a:rPr>
              <a:t>Double Auction Mechanism for Resource Allocation in Satellite MEC</a:t>
            </a:r>
            <a:r>
              <a:rPr lang="en-GB" altLang="de-DE" sz="1600" b="0" dirty="0">
                <a:solidFill>
                  <a:schemeClr val="tx1"/>
                </a:solidFill>
                <a:latin typeface="Times New Roman" panose="02020603050405020304" pitchFamily="18" charset="0"/>
                <a:ea typeface="宋体" panose="02010600030101010101" pitchFamily="2" charset="-122"/>
                <a:cs typeface="+mn-cs"/>
              </a:rPr>
              <a:t>," in vol. 7, no. 4, pp. 1112-1125, Dec. 2021</a:t>
            </a:r>
          </a:p>
          <a:p>
            <a:pPr marL="627063" indent="-342900">
              <a:spcBef>
                <a:spcPct val="20000"/>
              </a:spcBef>
              <a:buClrTx/>
              <a:buFont typeface="Arial" panose="020B0604020202020204" pitchFamily="34" charset="0"/>
              <a:buChar char="•"/>
            </a:pPr>
            <a:r>
              <a:rPr lang="en-GB" altLang="de-DE" sz="1600" b="0" dirty="0">
                <a:solidFill>
                  <a:schemeClr val="tx1"/>
                </a:solidFill>
                <a:latin typeface="Times New Roman" panose="02020603050405020304" pitchFamily="18" charset="0"/>
                <a:ea typeface="宋体" panose="02010600030101010101" pitchFamily="2" charset="-122"/>
                <a:cs typeface="+mn-cs"/>
              </a:rPr>
              <a:t>I. </a:t>
            </a:r>
            <a:r>
              <a:rPr lang="en-GB" altLang="de-DE" sz="1600" b="0" dirty="0" err="1">
                <a:solidFill>
                  <a:schemeClr val="tx1"/>
                </a:solidFill>
                <a:latin typeface="Times New Roman" panose="02020603050405020304" pitchFamily="18" charset="0"/>
                <a:ea typeface="宋体" panose="02010600030101010101" pitchFamily="2" charset="-122"/>
                <a:cs typeface="+mn-cs"/>
              </a:rPr>
              <a:t>Nikoloska</a:t>
            </a:r>
            <a:r>
              <a:rPr lang="en-GB" altLang="de-DE" sz="1600" b="0" dirty="0">
                <a:solidFill>
                  <a:schemeClr val="tx1"/>
                </a:solidFill>
                <a:latin typeface="Times New Roman" panose="02020603050405020304" pitchFamily="18" charset="0"/>
                <a:ea typeface="宋体" panose="02010600030101010101" pitchFamily="2" charset="-122"/>
                <a:cs typeface="+mn-cs"/>
              </a:rPr>
              <a:t>, J. Holm, A. E. </a:t>
            </a:r>
            <a:r>
              <a:rPr lang="en-GB" altLang="de-DE" sz="1600" b="0" dirty="0" err="1">
                <a:solidFill>
                  <a:schemeClr val="tx1"/>
                </a:solidFill>
                <a:latin typeface="Times New Roman" panose="02020603050405020304" pitchFamily="18" charset="0"/>
                <a:ea typeface="宋体" panose="02010600030101010101" pitchFamily="2" charset="-122"/>
                <a:cs typeface="+mn-cs"/>
              </a:rPr>
              <a:t>Kalør</a:t>
            </a:r>
            <a:r>
              <a:rPr lang="en-GB" altLang="de-DE" sz="1600" b="0" dirty="0">
                <a:solidFill>
                  <a:schemeClr val="tx1"/>
                </a:solidFill>
                <a:latin typeface="Times New Roman" panose="02020603050405020304" pitchFamily="18" charset="0"/>
                <a:ea typeface="宋体" panose="02010600030101010101" pitchFamily="2" charset="-122"/>
                <a:cs typeface="+mn-cs"/>
              </a:rPr>
              <a:t>, P. </a:t>
            </a:r>
            <a:r>
              <a:rPr lang="en-GB" altLang="de-DE" sz="1600" b="0" dirty="0" err="1">
                <a:solidFill>
                  <a:schemeClr val="tx1"/>
                </a:solidFill>
                <a:latin typeface="Times New Roman" panose="02020603050405020304" pitchFamily="18" charset="0"/>
                <a:ea typeface="宋体" panose="02010600030101010101" pitchFamily="2" charset="-122"/>
                <a:cs typeface="+mn-cs"/>
              </a:rPr>
              <a:t>Popovski</a:t>
            </a:r>
            <a:r>
              <a:rPr lang="en-GB" altLang="de-DE" sz="1600" b="0" dirty="0">
                <a:solidFill>
                  <a:schemeClr val="tx1"/>
                </a:solidFill>
                <a:latin typeface="Times New Roman" panose="02020603050405020304" pitchFamily="18" charset="0"/>
                <a:ea typeface="宋体" panose="02010600030101010101" pitchFamily="2" charset="-122"/>
                <a:cs typeface="+mn-cs"/>
              </a:rPr>
              <a:t> and N. </a:t>
            </a:r>
            <a:r>
              <a:rPr lang="en-GB" altLang="de-DE" sz="1600" b="0" dirty="0" err="1">
                <a:solidFill>
                  <a:schemeClr val="tx1"/>
                </a:solidFill>
                <a:latin typeface="Times New Roman" panose="02020603050405020304" pitchFamily="18" charset="0"/>
                <a:ea typeface="宋体" panose="02010600030101010101" pitchFamily="2" charset="-122"/>
                <a:cs typeface="+mn-cs"/>
              </a:rPr>
              <a:t>Zlatanov</a:t>
            </a:r>
            <a:r>
              <a:rPr lang="en-GB" altLang="de-DE" sz="1600" b="0" dirty="0">
                <a:solidFill>
                  <a:schemeClr val="tx1"/>
                </a:solidFill>
                <a:latin typeface="Times New Roman" panose="02020603050405020304" pitchFamily="18" charset="0"/>
                <a:ea typeface="宋体" panose="02010600030101010101" pitchFamily="2" charset="-122"/>
                <a:cs typeface="+mn-cs"/>
              </a:rPr>
              <a:t>, "</a:t>
            </a:r>
            <a:r>
              <a:rPr lang="en-GB" altLang="de-DE" sz="1600" b="0" dirty="0">
                <a:solidFill>
                  <a:schemeClr val="accent2"/>
                </a:solidFill>
                <a:latin typeface="Times New Roman" panose="02020603050405020304" pitchFamily="18" charset="0"/>
                <a:ea typeface="宋体" panose="02010600030101010101" pitchFamily="2" charset="-122"/>
                <a:cs typeface="+mn-cs"/>
              </a:rPr>
              <a:t>Inference Over Wireless IoT Links With Importance-Filtered Updates</a:t>
            </a:r>
            <a:r>
              <a:rPr lang="en-GB" altLang="de-DE" sz="1600" b="0" dirty="0">
                <a:solidFill>
                  <a:schemeClr val="tx1"/>
                </a:solidFill>
                <a:latin typeface="Times New Roman" panose="02020603050405020304" pitchFamily="18" charset="0"/>
                <a:ea typeface="宋体" panose="02010600030101010101" pitchFamily="2" charset="-122"/>
                <a:cs typeface="+mn-cs"/>
              </a:rPr>
              <a:t>," in vol. 7, no. 4, pp. 1089-1098, Dec. 2021</a:t>
            </a:r>
          </a:p>
          <a:p>
            <a:pPr marL="627063" indent="-342900">
              <a:spcBef>
                <a:spcPct val="20000"/>
              </a:spcBef>
              <a:buClrTx/>
              <a:buFont typeface="Arial" panose="020B0604020202020204" pitchFamily="34" charset="0"/>
              <a:buChar char="•"/>
            </a:pPr>
            <a:r>
              <a:rPr lang="en-GB" altLang="de-DE" sz="1600" b="0" dirty="0">
                <a:solidFill>
                  <a:schemeClr val="tx1"/>
                </a:solidFill>
                <a:latin typeface="Times New Roman" panose="02020603050405020304" pitchFamily="18" charset="0"/>
                <a:ea typeface="宋体" panose="02010600030101010101" pitchFamily="2" charset="-122"/>
                <a:cs typeface="+mn-cs"/>
              </a:rPr>
              <a:t>F. </a:t>
            </a:r>
            <a:r>
              <a:rPr lang="en-GB" altLang="de-DE" sz="1600" b="0" dirty="0" err="1">
                <a:solidFill>
                  <a:schemeClr val="tx1"/>
                </a:solidFill>
                <a:latin typeface="Times New Roman" panose="02020603050405020304" pitchFamily="18" charset="0"/>
                <a:ea typeface="宋体" panose="02010600030101010101" pitchFamily="2" charset="-122"/>
                <a:cs typeface="+mn-cs"/>
              </a:rPr>
              <a:t>Khoramnejad</a:t>
            </a:r>
            <a:r>
              <a:rPr lang="en-GB" altLang="de-DE" sz="1600" b="0" dirty="0">
                <a:solidFill>
                  <a:schemeClr val="tx1"/>
                </a:solidFill>
                <a:latin typeface="Times New Roman" panose="02020603050405020304" pitchFamily="18" charset="0"/>
                <a:ea typeface="宋体" panose="02010600030101010101" pitchFamily="2" charset="-122"/>
                <a:cs typeface="+mn-cs"/>
              </a:rPr>
              <a:t> and M. Erol-Kantarci, "</a:t>
            </a:r>
            <a:r>
              <a:rPr lang="en-GB" altLang="de-DE" sz="1600" b="0" dirty="0">
                <a:solidFill>
                  <a:schemeClr val="accent2"/>
                </a:solidFill>
                <a:latin typeface="Times New Roman" panose="02020603050405020304" pitchFamily="18" charset="0"/>
                <a:ea typeface="宋体" panose="02010600030101010101" pitchFamily="2" charset="-122"/>
                <a:cs typeface="+mn-cs"/>
              </a:rPr>
              <a:t>On Joint Offloading and Resource Allocation: A Double Deep Q-Network Approach</a:t>
            </a:r>
            <a:r>
              <a:rPr lang="en-GB" altLang="de-DE" sz="1600" b="0" dirty="0">
                <a:solidFill>
                  <a:schemeClr val="tx1"/>
                </a:solidFill>
                <a:latin typeface="Times New Roman" panose="02020603050405020304" pitchFamily="18" charset="0"/>
                <a:ea typeface="宋体" panose="02010600030101010101" pitchFamily="2" charset="-122"/>
                <a:cs typeface="+mn-cs"/>
              </a:rPr>
              <a:t>," in vol. 7, no. 4, pp. 1126-1141, Dec. 2021</a:t>
            </a:r>
          </a:p>
          <a:p>
            <a:pPr marL="627063" indent="-342900">
              <a:spcBef>
                <a:spcPct val="20000"/>
              </a:spcBef>
              <a:buClrTx/>
              <a:buFont typeface="Arial" panose="020B0604020202020204" pitchFamily="34" charset="0"/>
              <a:buChar char="•"/>
            </a:pPr>
            <a:r>
              <a:rPr lang="en-GB" altLang="de-DE" sz="1600" b="0" dirty="0">
                <a:solidFill>
                  <a:schemeClr val="tx1"/>
                </a:solidFill>
                <a:latin typeface="Times New Roman" panose="02020603050405020304" pitchFamily="18" charset="0"/>
                <a:ea typeface="宋体" panose="02010600030101010101" pitchFamily="2" charset="-122"/>
                <a:cs typeface="+mn-cs"/>
              </a:rPr>
              <a:t>T. G. Nguyen, T. V. Phan, D. T. Hoang, T. N. Nguyen and C. So-In, "</a:t>
            </a:r>
            <a:r>
              <a:rPr lang="en-GB" altLang="de-DE" sz="1600" b="0" dirty="0">
                <a:solidFill>
                  <a:schemeClr val="accent2"/>
                </a:solidFill>
                <a:latin typeface="Times New Roman" panose="02020603050405020304" pitchFamily="18" charset="0"/>
                <a:ea typeface="宋体" panose="02010600030101010101" pitchFamily="2" charset="-122"/>
                <a:cs typeface="+mn-cs"/>
              </a:rPr>
              <a:t>Federated Deep Reinforcement Learning for Traffic Monitoring in SDN-Based IoT Networks</a:t>
            </a:r>
            <a:r>
              <a:rPr lang="en-GB" altLang="de-DE" sz="1600" b="0" dirty="0">
                <a:solidFill>
                  <a:schemeClr val="tx1"/>
                </a:solidFill>
                <a:latin typeface="Times New Roman" panose="02020603050405020304" pitchFamily="18" charset="0"/>
                <a:ea typeface="宋体" panose="02010600030101010101" pitchFamily="2" charset="-122"/>
                <a:cs typeface="+mn-cs"/>
              </a:rPr>
              <a:t>," in vol. 7, no. 4, pp. 1048-1065, Dec. 2021</a:t>
            </a:r>
          </a:p>
        </p:txBody>
      </p:sp>
    </p:spTree>
    <p:extLst>
      <p:ext uri="{BB962C8B-B14F-4D97-AF65-F5344CB8AC3E}">
        <p14:creationId xmlns:p14="http://schemas.microsoft.com/office/powerpoint/2010/main" val="111398185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7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7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7931</TotalTime>
  <Words>3612</Words>
  <Application>Microsoft Office PowerPoint</Application>
  <PresentationFormat>On-screen Show (4:3)</PresentationFormat>
  <Paragraphs>366</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Roboto</vt:lpstr>
      <vt:lpstr>Tahoma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Transactions on Communications Editorial Board Meeting</dc:title>
  <dc:creator>ayanoglu</dc:creator>
  <cp:lastModifiedBy>YCliang</cp:lastModifiedBy>
  <cp:revision>1566</cp:revision>
  <cp:lastPrinted>2017-11-02T01:58:27Z</cp:lastPrinted>
  <dcterms:created xsi:type="dcterms:W3CDTF">1601-01-01T00:00:00Z</dcterms:created>
  <dcterms:modified xsi:type="dcterms:W3CDTF">2022-04-24T02:41:08Z</dcterms:modified>
</cp:coreProperties>
</file>